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10287000" cy="18288000"/>
  <p:notesSz cx="6858000" cy="9144000"/>
  <p:embeddedFontLst>
    <p:embeddedFont>
      <p:font typeface="맑은 고딕" panose="020B0503020000020004" pitchFamily="34" charset="-127"/>
      <p:regular r:id="rId6"/>
      <p:bold r:id="rId7"/>
    </p:embeddedFont>
    <p:embeddedFont>
      <p:font typeface="Arial Black" panose="020B0A04020102020204" pitchFamily="34" charset="0"/>
      <p:bold r:id="rId8"/>
    </p:embeddedFon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宋体" panose="02010600030101010101" pitchFamily="2" charset="-122"/>
      <p:regular r:id="rId13"/>
    </p:embeddedFont>
    <p:embeddedFont>
      <p:font typeface="標楷體" panose="03000509000000000000" pitchFamily="65" charset="-120"/>
      <p:regular r:id="rId14"/>
    </p:embeddedFont>
    <p:embeddedFont>
      <p:font typeface="微軟正黑體" panose="020B0604030504040204" pitchFamily="34" charset="-120"/>
      <p:regular r:id="rId15"/>
      <p:bold r:id="rId16"/>
    </p:embeddedFont>
    <p:embeddedFont>
      <p:font typeface="王漢宗特黑體" panose="02020500000000000000" charset="-120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08" userDrawn="1">
          <p15:clr>
            <a:srgbClr val="A4A3A4"/>
          </p15:clr>
        </p15:guide>
        <p15:guide id="2" pos="2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CFDF"/>
    <a:srgbClr val="D9E7EF"/>
    <a:srgbClr val="F5CC00"/>
    <a:srgbClr val="B37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418" autoAdjust="0"/>
  </p:normalViewPr>
  <p:slideViewPr>
    <p:cSldViewPr>
      <p:cViewPr>
        <p:scale>
          <a:sx n="50" d="100"/>
          <a:sy n="50" d="100"/>
        </p:scale>
        <p:origin x="-902" y="-154"/>
      </p:cViewPr>
      <p:guideLst>
        <p:guide orient="horz" pos="2208"/>
        <p:guide pos="2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89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11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9128D-376B-410B-B66C-383CAFDBE1E8}" type="datetimeFigureOut">
              <a:rPr lang="zh-TW" altLang="en-US" smtClean="0"/>
              <a:t>2025/5/28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69C1C-6BE8-492D-A952-1A3F90AE15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17667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B2528-2F0D-4E68-BC89-3435D121AB1B}" type="datetimeFigureOut">
              <a:rPr lang="zh-TW" altLang="en-US" smtClean="0"/>
              <a:t>2025/5/28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B88215-D8D5-4C63-A0CE-8DE319182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1111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2">
            <a:extLst>
              <a:ext uri="{FF2B5EF4-FFF2-40B4-BE49-F238E27FC236}">
                <a16:creationId xmlns="" xmlns:a16="http://schemas.microsoft.com/office/drawing/2014/main" id="{C8A07930-648C-1B22-CF62-7304ABCD8676}"/>
              </a:ext>
            </a:extLst>
          </p:cNvPr>
          <p:cNvGrpSpPr/>
          <p:nvPr userDrawn="1"/>
        </p:nvGrpSpPr>
        <p:grpSpPr>
          <a:xfrm>
            <a:off x="-168957" y="-457200"/>
            <a:ext cx="10510613" cy="1872000"/>
            <a:chOff x="0" y="-76200"/>
            <a:chExt cx="2768227" cy="496050"/>
          </a:xfrm>
        </p:grpSpPr>
        <p:sp>
          <p:nvSpPr>
            <p:cNvPr id="7" name="Freeform 3">
              <a:extLst>
                <a:ext uri="{FF2B5EF4-FFF2-40B4-BE49-F238E27FC236}">
                  <a16:creationId xmlns="" xmlns:a16="http://schemas.microsoft.com/office/drawing/2014/main" id="{AD682D58-E147-393E-6B5D-D912A0BE7628}"/>
                </a:ext>
              </a:extLst>
            </p:cNvPr>
            <p:cNvSpPr/>
            <p:nvPr/>
          </p:nvSpPr>
          <p:spPr>
            <a:xfrm>
              <a:off x="14395" y="34074"/>
              <a:ext cx="2753832" cy="385776"/>
            </a:xfrm>
            <a:custGeom>
              <a:avLst/>
              <a:gdLst/>
              <a:ahLst/>
              <a:cxnLst/>
              <a:rect l="l" t="t" r="r" b="b"/>
              <a:pathLst>
                <a:path w="2753832" h="403087">
                  <a:moveTo>
                    <a:pt x="0" y="0"/>
                  </a:moveTo>
                  <a:lnTo>
                    <a:pt x="2753832" y="0"/>
                  </a:lnTo>
                  <a:lnTo>
                    <a:pt x="2753832" y="403087"/>
                  </a:lnTo>
                  <a:lnTo>
                    <a:pt x="0" y="403087"/>
                  </a:lnTo>
                  <a:close/>
                </a:path>
              </a:pathLst>
            </a:custGeom>
            <a:solidFill>
              <a:srgbClr val="F5CC00"/>
            </a:solidFill>
          </p:spPr>
        </p:sp>
        <p:sp>
          <p:nvSpPr>
            <p:cNvPr id="8" name="TextBox 4">
              <a:extLst>
                <a:ext uri="{FF2B5EF4-FFF2-40B4-BE49-F238E27FC236}">
                  <a16:creationId xmlns="" xmlns:a16="http://schemas.microsoft.com/office/drawing/2014/main" id="{41485696-5DB6-8CE5-69F3-95441810D5A1}"/>
                </a:ext>
              </a:extLst>
            </p:cNvPr>
            <p:cNvSpPr txBox="1"/>
            <p:nvPr/>
          </p:nvSpPr>
          <p:spPr>
            <a:xfrm>
              <a:off x="0" y="-76200"/>
              <a:ext cx="2753832" cy="4792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pic>
        <p:nvPicPr>
          <p:cNvPr id="3" name="圖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3981" y="-59319"/>
            <a:ext cx="7199481" cy="1440000"/>
          </a:xfrm>
          <a:prstGeom prst="rect">
            <a:avLst/>
          </a:prstGeom>
        </p:spPr>
      </p:pic>
      <p:sp>
        <p:nvSpPr>
          <p:cNvPr id="14" name="TextBox 9">
            <a:extLst>
              <a:ext uri="{FF2B5EF4-FFF2-40B4-BE49-F238E27FC236}">
                <a16:creationId xmlns="" xmlns:a16="http://schemas.microsoft.com/office/drawing/2014/main" id="{0FE69EAB-8F7F-B649-8D80-D4CA4CCDABC9}"/>
              </a:ext>
            </a:extLst>
          </p:cNvPr>
          <p:cNvSpPr txBox="1"/>
          <p:nvPr userDrawn="1"/>
        </p:nvSpPr>
        <p:spPr>
          <a:xfrm>
            <a:off x="1714500" y="-225708"/>
            <a:ext cx="11853217" cy="9296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055"/>
              </a:lnSpc>
            </a:pPr>
            <a:r>
              <a:rPr lang="en-US" sz="4000" b="1" dirty="0">
                <a:solidFill>
                  <a:srgbClr val="545454"/>
                </a:solidFill>
                <a:latin typeface="Arial Black" panose="020B0A04020102020204" pitchFamily="34" charset="0"/>
                <a:ea typeface="微軟正黑體" panose="020B0604030504040204" pitchFamily="34" charset="-120"/>
                <a:cs typeface="Libre Franklin Heavy"/>
                <a:sym typeface="Libre Franklin Heavy"/>
              </a:rPr>
              <a:t>2025</a:t>
            </a:r>
            <a:r>
              <a:rPr lang="en-US" sz="4000" b="1" dirty="0">
                <a:solidFill>
                  <a:srgbClr val="5454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ibre Franklin Heavy"/>
                <a:sym typeface="Libre Franklin Heavy"/>
              </a:rPr>
              <a:t>年會海報競賽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">
            <a:extLst>
              <a:ext uri="{FF2B5EF4-FFF2-40B4-BE49-F238E27FC236}">
                <a16:creationId xmlns="" xmlns:a16="http://schemas.microsoft.com/office/drawing/2014/main" id="{08E0BA5D-D41F-6D59-2798-BAB6A7CC4457}"/>
              </a:ext>
            </a:extLst>
          </p:cNvPr>
          <p:cNvGrpSpPr/>
          <p:nvPr userDrawn="1"/>
        </p:nvGrpSpPr>
        <p:grpSpPr>
          <a:xfrm>
            <a:off x="-4616" y="-1"/>
            <a:ext cx="10291616" cy="2160000"/>
            <a:chOff x="0" y="0"/>
            <a:chExt cx="2709333" cy="551424"/>
          </a:xfrm>
        </p:grpSpPr>
        <p:sp>
          <p:nvSpPr>
            <p:cNvPr id="24" name="Freeform 3">
              <a:extLst>
                <a:ext uri="{FF2B5EF4-FFF2-40B4-BE49-F238E27FC236}">
                  <a16:creationId xmlns="" xmlns:a16="http://schemas.microsoft.com/office/drawing/2014/main" id="{481611E5-A88E-9818-F3B6-82C02971B849}"/>
                </a:ext>
              </a:extLst>
            </p:cNvPr>
            <p:cNvSpPr/>
            <p:nvPr/>
          </p:nvSpPr>
          <p:spPr>
            <a:xfrm>
              <a:off x="0" y="0"/>
              <a:ext cx="2709333" cy="551424"/>
            </a:xfrm>
            <a:custGeom>
              <a:avLst/>
              <a:gdLst/>
              <a:ahLst/>
              <a:cxnLst/>
              <a:rect l="l" t="t" r="r" b="b"/>
              <a:pathLst>
                <a:path w="2709333" h="551424">
                  <a:moveTo>
                    <a:pt x="0" y="0"/>
                  </a:moveTo>
                  <a:lnTo>
                    <a:pt x="2709333" y="0"/>
                  </a:lnTo>
                  <a:lnTo>
                    <a:pt x="2709333" y="551424"/>
                  </a:lnTo>
                  <a:lnTo>
                    <a:pt x="0" y="551424"/>
                  </a:lnTo>
                  <a:close/>
                </a:path>
              </a:pathLst>
            </a:custGeom>
            <a:solidFill>
              <a:srgbClr val="FFE7DF"/>
            </a:solidFill>
          </p:spPr>
        </p:sp>
        <p:sp>
          <p:nvSpPr>
            <p:cNvPr id="25" name="TextBox 4">
              <a:extLst>
                <a:ext uri="{FF2B5EF4-FFF2-40B4-BE49-F238E27FC236}">
                  <a16:creationId xmlns="" xmlns:a16="http://schemas.microsoft.com/office/drawing/2014/main" id="{3C9EDCED-53AF-54DE-4BF5-F2E2419ECBFB}"/>
                </a:ext>
              </a:extLst>
            </p:cNvPr>
            <p:cNvSpPr txBox="1"/>
            <p:nvPr/>
          </p:nvSpPr>
          <p:spPr>
            <a:xfrm>
              <a:off x="0" y="-76200"/>
              <a:ext cx="2709333" cy="627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7" name="그룹 19">
            <a:extLst>
              <a:ext uri="{FF2B5EF4-FFF2-40B4-BE49-F238E27FC236}">
                <a16:creationId xmlns="" xmlns:a16="http://schemas.microsoft.com/office/drawing/2014/main" id="{16CFDCE5-5E83-7E6A-A86F-DF819344149E}"/>
              </a:ext>
            </a:extLst>
          </p:cNvPr>
          <p:cNvGrpSpPr/>
          <p:nvPr userDrawn="1"/>
        </p:nvGrpSpPr>
        <p:grpSpPr>
          <a:xfrm flipH="1">
            <a:off x="8953499" y="0"/>
            <a:ext cx="3880037" cy="2438400"/>
            <a:chOff x="0" y="2101768"/>
            <a:chExt cx="3675124" cy="2953871"/>
          </a:xfrm>
        </p:grpSpPr>
        <p:sp>
          <p:nvSpPr>
            <p:cNvPr id="8" name="Freeform 113">
              <a:extLst>
                <a:ext uri="{FF2B5EF4-FFF2-40B4-BE49-F238E27FC236}">
                  <a16:creationId xmlns="" xmlns:a16="http://schemas.microsoft.com/office/drawing/2014/main" id="{3DFEC39C-2E6B-D531-97A6-993A9C4E88E2}"/>
                </a:ext>
              </a:extLst>
            </p:cNvPr>
            <p:cNvSpPr/>
            <p:nvPr userDrawn="1"/>
          </p:nvSpPr>
          <p:spPr bwMode="auto">
            <a:xfrm>
              <a:off x="1044635" y="2103356"/>
              <a:ext cx="1279525" cy="1279525"/>
            </a:xfrm>
            <a:custGeom>
              <a:avLst/>
              <a:gdLst>
                <a:gd name="T0" fmla="*/ 806 w 806"/>
                <a:gd name="T1" fmla="*/ 806 h 806"/>
                <a:gd name="T2" fmla="*/ 0 w 806"/>
                <a:gd name="T3" fmla="*/ 0 h 806"/>
                <a:gd name="T4" fmla="*/ 806 w 806"/>
                <a:gd name="T5" fmla="*/ 0 h 806"/>
                <a:gd name="T6" fmla="*/ 806 w 806"/>
                <a:gd name="T7" fmla="*/ 806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6" h="806">
                  <a:moveTo>
                    <a:pt x="806" y="806"/>
                  </a:moveTo>
                  <a:lnTo>
                    <a:pt x="0" y="0"/>
                  </a:lnTo>
                  <a:lnTo>
                    <a:pt x="806" y="0"/>
                  </a:lnTo>
                  <a:lnTo>
                    <a:pt x="806" y="806"/>
                  </a:lnTo>
                  <a:close/>
                </a:path>
              </a:pathLst>
            </a:custGeom>
            <a:solidFill>
              <a:srgbClr val="F4879C">
                <a:alpha val="2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ko-KR" altLang="en-US" sz="2400"/>
            </a:p>
          </p:txBody>
        </p:sp>
        <p:sp>
          <p:nvSpPr>
            <p:cNvPr id="9" name="Freeform 115">
              <a:extLst>
                <a:ext uri="{FF2B5EF4-FFF2-40B4-BE49-F238E27FC236}">
                  <a16:creationId xmlns="" xmlns:a16="http://schemas.microsoft.com/office/drawing/2014/main" id="{F8272DBB-DFE8-DF70-9439-AD185A31D5BD}"/>
                </a:ext>
              </a:extLst>
            </p:cNvPr>
            <p:cNvSpPr/>
            <p:nvPr userDrawn="1"/>
          </p:nvSpPr>
          <p:spPr bwMode="auto">
            <a:xfrm>
              <a:off x="2395598" y="2103356"/>
              <a:ext cx="1279525" cy="1279525"/>
            </a:xfrm>
            <a:custGeom>
              <a:avLst/>
              <a:gdLst>
                <a:gd name="T0" fmla="*/ 806 w 806"/>
                <a:gd name="T1" fmla="*/ 806 h 806"/>
                <a:gd name="T2" fmla="*/ 0 w 806"/>
                <a:gd name="T3" fmla="*/ 0 h 806"/>
                <a:gd name="T4" fmla="*/ 0 w 806"/>
                <a:gd name="T5" fmla="*/ 806 h 806"/>
                <a:gd name="T6" fmla="*/ 806 w 806"/>
                <a:gd name="T7" fmla="*/ 806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6" h="806">
                  <a:moveTo>
                    <a:pt x="806" y="806"/>
                  </a:moveTo>
                  <a:lnTo>
                    <a:pt x="0" y="0"/>
                  </a:lnTo>
                  <a:lnTo>
                    <a:pt x="0" y="806"/>
                  </a:lnTo>
                  <a:lnTo>
                    <a:pt x="806" y="806"/>
                  </a:lnTo>
                  <a:close/>
                </a:path>
              </a:pathLst>
            </a:custGeom>
            <a:solidFill>
              <a:srgbClr val="B81A4D">
                <a:alpha val="2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ko-KR" altLang="en-US" sz="2400"/>
            </a:p>
          </p:txBody>
        </p:sp>
        <p:sp>
          <p:nvSpPr>
            <p:cNvPr id="10" name="Freeform 117">
              <a:extLst>
                <a:ext uri="{FF2B5EF4-FFF2-40B4-BE49-F238E27FC236}">
                  <a16:creationId xmlns="" xmlns:a16="http://schemas.microsoft.com/office/drawing/2014/main" id="{A8BF74CD-EAA1-D931-FB30-A9CE542996D9}"/>
                </a:ext>
              </a:extLst>
            </p:cNvPr>
            <p:cNvSpPr/>
            <p:nvPr userDrawn="1"/>
          </p:nvSpPr>
          <p:spPr bwMode="auto">
            <a:xfrm>
              <a:off x="2395598" y="3455906"/>
              <a:ext cx="1279525" cy="1281113"/>
            </a:xfrm>
            <a:custGeom>
              <a:avLst/>
              <a:gdLst>
                <a:gd name="T0" fmla="*/ 0 w 806"/>
                <a:gd name="T1" fmla="*/ 807 h 807"/>
                <a:gd name="T2" fmla="*/ 806 w 806"/>
                <a:gd name="T3" fmla="*/ 0 h 807"/>
                <a:gd name="T4" fmla="*/ 0 w 806"/>
                <a:gd name="T5" fmla="*/ 0 h 807"/>
                <a:gd name="T6" fmla="*/ 0 w 806"/>
                <a:gd name="T7" fmla="*/ 807 h 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6" h="807">
                  <a:moveTo>
                    <a:pt x="0" y="807"/>
                  </a:moveTo>
                  <a:lnTo>
                    <a:pt x="806" y="0"/>
                  </a:lnTo>
                  <a:lnTo>
                    <a:pt x="0" y="0"/>
                  </a:lnTo>
                  <a:lnTo>
                    <a:pt x="0" y="807"/>
                  </a:lnTo>
                  <a:close/>
                </a:path>
              </a:pathLst>
            </a:custGeom>
            <a:solidFill>
              <a:srgbClr val="BDA8D1">
                <a:alpha val="2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ko-KR" altLang="en-US" sz="2400"/>
            </a:p>
          </p:txBody>
        </p:sp>
        <p:sp>
          <p:nvSpPr>
            <p:cNvPr id="11" name="Freeform 119">
              <a:extLst>
                <a:ext uri="{FF2B5EF4-FFF2-40B4-BE49-F238E27FC236}">
                  <a16:creationId xmlns="" xmlns:a16="http://schemas.microsoft.com/office/drawing/2014/main" id="{685B8CF4-3A49-BAFE-103C-F7F691737F8B}"/>
                </a:ext>
              </a:extLst>
            </p:cNvPr>
            <p:cNvSpPr/>
            <p:nvPr userDrawn="1"/>
          </p:nvSpPr>
          <p:spPr bwMode="auto">
            <a:xfrm>
              <a:off x="1044635" y="3457493"/>
              <a:ext cx="1279525" cy="1279525"/>
            </a:xfrm>
            <a:custGeom>
              <a:avLst/>
              <a:gdLst>
                <a:gd name="T0" fmla="*/ 0 w 806"/>
                <a:gd name="T1" fmla="*/ 806 h 806"/>
                <a:gd name="T2" fmla="*/ 806 w 806"/>
                <a:gd name="T3" fmla="*/ 0 h 806"/>
                <a:gd name="T4" fmla="*/ 806 w 806"/>
                <a:gd name="T5" fmla="*/ 806 h 806"/>
                <a:gd name="T6" fmla="*/ 0 w 806"/>
                <a:gd name="T7" fmla="*/ 806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6" h="806">
                  <a:moveTo>
                    <a:pt x="0" y="806"/>
                  </a:moveTo>
                  <a:lnTo>
                    <a:pt x="806" y="0"/>
                  </a:lnTo>
                  <a:lnTo>
                    <a:pt x="806" y="806"/>
                  </a:lnTo>
                  <a:lnTo>
                    <a:pt x="0" y="806"/>
                  </a:lnTo>
                  <a:close/>
                </a:path>
              </a:pathLst>
            </a:custGeom>
            <a:solidFill>
              <a:srgbClr val="6C4C8B">
                <a:alpha val="2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ko-KR" altLang="en-US" sz="2400"/>
            </a:p>
          </p:txBody>
        </p:sp>
        <p:pic>
          <p:nvPicPr>
            <p:cNvPr id="12" name="그림 24">
              <a:extLst>
                <a:ext uri="{FF2B5EF4-FFF2-40B4-BE49-F238E27FC236}">
                  <a16:creationId xmlns="" xmlns:a16="http://schemas.microsoft.com/office/drawing/2014/main" id="{6E452639-C793-1F0A-B7A0-B2F14362D2A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8100000" flipH="1">
              <a:off x="2660657" y="3169149"/>
              <a:ext cx="395560" cy="1096463"/>
            </a:xfrm>
            <a:prstGeom prst="rect">
              <a:avLst/>
            </a:prstGeom>
          </p:spPr>
        </p:pic>
        <p:sp>
          <p:nvSpPr>
            <p:cNvPr id="13" name="Freeform 118">
              <a:extLst>
                <a:ext uri="{FF2B5EF4-FFF2-40B4-BE49-F238E27FC236}">
                  <a16:creationId xmlns="" xmlns:a16="http://schemas.microsoft.com/office/drawing/2014/main" id="{C87A1917-DABD-F041-B5D2-0EDB9D3F8DB0}"/>
                </a:ext>
              </a:extLst>
            </p:cNvPr>
            <p:cNvSpPr/>
            <p:nvPr userDrawn="1"/>
          </p:nvSpPr>
          <p:spPr bwMode="auto">
            <a:xfrm>
              <a:off x="2395598" y="3455906"/>
              <a:ext cx="1279525" cy="1281113"/>
            </a:xfrm>
            <a:custGeom>
              <a:avLst/>
              <a:gdLst>
                <a:gd name="T0" fmla="*/ 0 w 806"/>
                <a:gd name="T1" fmla="*/ 0 h 807"/>
                <a:gd name="T2" fmla="*/ 806 w 806"/>
                <a:gd name="T3" fmla="*/ 807 h 807"/>
                <a:gd name="T4" fmla="*/ 0 w 806"/>
                <a:gd name="T5" fmla="*/ 807 h 807"/>
                <a:gd name="T6" fmla="*/ 0 w 806"/>
                <a:gd name="T7" fmla="*/ 0 h 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6" h="807">
                  <a:moveTo>
                    <a:pt x="0" y="0"/>
                  </a:moveTo>
                  <a:lnTo>
                    <a:pt x="806" y="807"/>
                  </a:lnTo>
                  <a:lnTo>
                    <a:pt x="0" y="8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DA8D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ko-KR" altLang="en-US" sz="2400"/>
            </a:p>
          </p:txBody>
        </p:sp>
        <p:pic>
          <p:nvPicPr>
            <p:cNvPr id="14" name="그림 26">
              <a:extLst>
                <a:ext uri="{FF2B5EF4-FFF2-40B4-BE49-F238E27FC236}">
                  <a16:creationId xmlns="" xmlns:a16="http://schemas.microsoft.com/office/drawing/2014/main" id="{15738E29-A336-56FA-819A-76777FA471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500000" flipH="1" flipV="1">
              <a:off x="2646061" y="2669287"/>
              <a:ext cx="449020" cy="1096463"/>
            </a:xfrm>
            <a:prstGeom prst="rect">
              <a:avLst/>
            </a:prstGeom>
          </p:spPr>
        </p:pic>
        <p:sp>
          <p:nvSpPr>
            <p:cNvPr id="15" name="Freeform 116">
              <a:extLst>
                <a:ext uri="{FF2B5EF4-FFF2-40B4-BE49-F238E27FC236}">
                  <a16:creationId xmlns="" xmlns:a16="http://schemas.microsoft.com/office/drawing/2014/main" id="{1AFA3835-FF86-C2CF-332F-536E327C93E3}"/>
                </a:ext>
              </a:extLst>
            </p:cNvPr>
            <p:cNvSpPr/>
            <p:nvPr userDrawn="1"/>
          </p:nvSpPr>
          <p:spPr bwMode="auto">
            <a:xfrm>
              <a:off x="2395598" y="2103356"/>
              <a:ext cx="1279526" cy="1279525"/>
            </a:xfrm>
            <a:custGeom>
              <a:avLst/>
              <a:gdLst>
                <a:gd name="T0" fmla="*/ 0 w 806"/>
                <a:gd name="T1" fmla="*/ 806 h 806"/>
                <a:gd name="T2" fmla="*/ 806 w 806"/>
                <a:gd name="T3" fmla="*/ 0 h 806"/>
                <a:gd name="T4" fmla="*/ 0 w 806"/>
                <a:gd name="T5" fmla="*/ 0 h 806"/>
                <a:gd name="T6" fmla="*/ 0 w 806"/>
                <a:gd name="T7" fmla="*/ 806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6" h="806">
                  <a:moveTo>
                    <a:pt x="0" y="806"/>
                  </a:moveTo>
                  <a:lnTo>
                    <a:pt x="806" y="0"/>
                  </a:lnTo>
                  <a:lnTo>
                    <a:pt x="0" y="0"/>
                  </a:lnTo>
                  <a:lnTo>
                    <a:pt x="0" y="806"/>
                  </a:lnTo>
                  <a:close/>
                </a:path>
              </a:pathLst>
            </a:custGeom>
            <a:solidFill>
              <a:srgbClr val="B81A4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ko-KR" altLang="en-US" sz="2400"/>
            </a:p>
          </p:txBody>
        </p:sp>
        <p:sp>
          <p:nvSpPr>
            <p:cNvPr id="16" name="Freeform 13">
              <a:extLst>
                <a:ext uri="{FF2B5EF4-FFF2-40B4-BE49-F238E27FC236}">
                  <a16:creationId xmlns="" xmlns:a16="http://schemas.microsoft.com/office/drawing/2014/main" id="{3AF6E179-5E0F-252F-43F1-D53BB3B6DDFD}"/>
                </a:ext>
              </a:extLst>
            </p:cNvPr>
            <p:cNvSpPr/>
            <p:nvPr userDrawn="1"/>
          </p:nvSpPr>
          <p:spPr bwMode="auto">
            <a:xfrm>
              <a:off x="0" y="2101768"/>
              <a:ext cx="1589740" cy="1281113"/>
            </a:xfrm>
            <a:custGeom>
              <a:avLst/>
              <a:gdLst/>
              <a:ahLst/>
              <a:cxnLst/>
              <a:rect l="l" t="t" r="r" b="b"/>
              <a:pathLst>
                <a:path w="1589739" h="1281113">
                  <a:moveTo>
                    <a:pt x="0" y="0"/>
                  </a:moveTo>
                  <a:lnTo>
                    <a:pt x="949977" y="0"/>
                  </a:lnTo>
                  <a:lnTo>
                    <a:pt x="1589739" y="639763"/>
                  </a:lnTo>
                  <a:lnTo>
                    <a:pt x="949977" y="1281113"/>
                  </a:lnTo>
                  <a:lnTo>
                    <a:pt x="0" y="1281113"/>
                  </a:lnTo>
                  <a:close/>
                </a:path>
              </a:pathLst>
            </a:custGeom>
            <a:solidFill>
              <a:srgbClr val="F4879C">
                <a:alpha val="2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lvl="0"/>
              <a:endParaRPr lang="ko-KR" altLang="en-US" sz="2400"/>
            </a:p>
          </p:txBody>
        </p:sp>
        <p:sp>
          <p:nvSpPr>
            <p:cNvPr id="17" name="Freeform 13">
              <a:extLst>
                <a:ext uri="{FF2B5EF4-FFF2-40B4-BE49-F238E27FC236}">
                  <a16:creationId xmlns="" xmlns:a16="http://schemas.microsoft.com/office/drawing/2014/main" id="{88F96F09-D3E4-3371-A9AD-98866740AD47}"/>
                </a:ext>
              </a:extLst>
            </p:cNvPr>
            <p:cNvSpPr/>
            <p:nvPr userDrawn="1"/>
          </p:nvSpPr>
          <p:spPr bwMode="auto">
            <a:xfrm>
              <a:off x="0" y="3457493"/>
              <a:ext cx="1589740" cy="1281113"/>
            </a:xfrm>
            <a:custGeom>
              <a:avLst/>
              <a:gdLst/>
              <a:ahLst/>
              <a:cxnLst/>
              <a:rect l="l" t="t" r="r" b="b"/>
              <a:pathLst>
                <a:path w="1589739" h="1281113">
                  <a:moveTo>
                    <a:pt x="0" y="0"/>
                  </a:moveTo>
                  <a:lnTo>
                    <a:pt x="949977" y="0"/>
                  </a:lnTo>
                  <a:lnTo>
                    <a:pt x="1589739" y="639763"/>
                  </a:lnTo>
                  <a:lnTo>
                    <a:pt x="949977" y="1281113"/>
                  </a:lnTo>
                  <a:lnTo>
                    <a:pt x="0" y="1281113"/>
                  </a:lnTo>
                  <a:close/>
                </a:path>
              </a:pathLst>
            </a:custGeom>
            <a:solidFill>
              <a:srgbClr val="6C4C8B">
                <a:alpha val="2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lvl="0"/>
              <a:endParaRPr lang="ko-KR" altLang="en-US" sz="2400"/>
            </a:p>
          </p:txBody>
        </p:sp>
        <p:pic>
          <p:nvPicPr>
            <p:cNvPr id="18" name="그림 30">
              <a:extLst>
                <a:ext uri="{FF2B5EF4-FFF2-40B4-BE49-F238E27FC236}">
                  <a16:creationId xmlns="" xmlns:a16="http://schemas.microsoft.com/office/drawing/2014/main" id="{BDC6F2B4-D2AA-6D91-16D3-D1B6EF20444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8100000" flipV="1">
              <a:off x="1629831" y="3959176"/>
              <a:ext cx="449020" cy="1096463"/>
            </a:xfrm>
            <a:prstGeom prst="rect">
              <a:avLst/>
            </a:prstGeom>
          </p:spPr>
        </p:pic>
        <p:sp>
          <p:nvSpPr>
            <p:cNvPr id="19" name="Freeform 120">
              <a:extLst>
                <a:ext uri="{FF2B5EF4-FFF2-40B4-BE49-F238E27FC236}">
                  <a16:creationId xmlns="" xmlns:a16="http://schemas.microsoft.com/office/drawing/2014/main" id="{5D59EF0D-1487-D160-0C30-28721FB744CD}"/>
                </a:ext>
              </a:extLst>
            </p:cNvPr>
            <p:cNvSpPr/>
            <p:nvPr userDrawn="1"/>
          </p:nvSpPr>
          <p:spPr bwMode="auto">
            <a:xfrm>
              <a:off x="1043048" y="3455906"/>
              <a:ext cx="1281112" cy="1281113"/>
            </a:xfrm>
            <a:custGeom>
              <a:avLst/>
              <a:gdLst>
                <a:gd name="T0" fmla="*/ 807 w 807"/>
                <a:gd name="T1" fmla="*/ 807 h 807"/>
                <a:gd name="T2" fmla="*/ 0 w 807"/>
                <a:gd name="T3" fmla="*/ 0 h 807"/>
                <a:gd name="T4" fmla="*/ 807 w 807"/>
                <a:gd name="T5" fmla="*/ 0 h 807"/>
                <a:gd name="T6" fmla="*/ 807 w 807"/>
                <a:gd name="T7" fmla="*/ 807 h 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7" h="807">
                  <a:moveTo>
                    <a:pt x="807" y="807"/>
                  </a:moveTo>
                  <a:lnTo>
                    <a:pt x="0" y="0"/>
                  </a:lnTo>
                  <a:lnTo>
                    <a:pt x="807" y="0"/>
                  </a:lnTo>
                  <a:lnTo>
                    <a:pt x="807" y="807"/>
                  </a:lnTo>
                  <a:close/>
                </a:path>
              </a:pathLst>
            </a:custGeom>
            <a:solidFill>
              <a:srgbClr val="6C4C8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ko-KR" altLang="en-US" sz="2400"/>
            </a:p>
          </p:txBody>
        </p:sp>
        <p:pic>
          <p:nvPicPr>
            <p:cNvPr id="20" name="그림 32">
              <a:extLst>
                <a:ext uri="{FF2B5EF4-FFF2-40B4-BE49-F238E27FC236}">
                  <a16:creationId xmlns="" xmlns:a16="http://schemas.microsoft.com/office/drawing/2014/main" id="{027869A7-05A4-EAA0-2C26-1B054F0D51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500000">
              <a:off x="1604074" y="1843003"/>
              <a:ext cx="449020" cy="1096463"/>
            </a:xfrm>
            <a:prstGeom prst="rect">
              <a:avLst/>
            </a:prstGeom>
          </p:spPr>
        </p:pic>
        <p:sp>
          <p:nvSpPr>
            <p:cNvPr id="21" name="Freeform 114">
              <a:extLst>
                <a:ext uri="{FF2B5EF4-FFF2-40B4-BE49-F238E27FC236}">
                  <a16:creationId xmlns="" xmlns:a16="http://schemas.microsoft.com/office/drawing/2014/main" id="{25661D6D-2C9A-2FEB-A60F-7AC1988C4427}"/>
                </a:ext>
              </a:extLst>
            </p:cNvPr>
            <p:cNvSpPr/>
            <p:nvPr userDrawn="1"/>
          </p:nvSpPr>
          <p:spPr bwMode="auto">
            <a:xfrm>
              <a:off x="1044635" y="2103356"/>
              <a:ext cx="1279525" cy="1279525"/>
            </a:xfrm>
            <a:custGeom>
              <a:avLst/>
              <a:gdLst>
                <a:gd name="T0" fmla="*/ 806 w 806"/>
                <a:gd name="T1" fmla="*/ 0 h 806"/>
                <a:gd name="T2" fmla="*/ 0 w 806"/>
                <a:gd name="T3" fmla="*/ 806 h 806"/>
                <a:gd name="T4" fmla="*/ 806 w 806"/>
                <a:gd name="T5" fmla="*/ 806 h 806"/>
                <a:gd name="T6" fmla="*/ 806 w 806"/>
                <a:gd name="T7" fmla="*/ 0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6" h="806">
                  <a:moveTo>
                    <a:pt x="806" y="0"/>
                  </a:moveTo>
                  <a:lnTo>
                    <a:pt x="0" y="806"/>
                  </a:lnTo>
                  <a:lnTo>
                    <a:pt x="806" y="806"/>
                  </a:lnTo>
                  <a:lnTo>
                    <a:pt x="806" y="0"/>
                  </a:lnTo>
                  <a:close/>
                </a:path>
              </a:pathLst>
            </a:custGeom>
            <a:solidFill>
              <a:srgbClr val="F4879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ko-KR" altLang="en-US" sz="2400"/>
            </a:p>
          </p:txBody>
        </p:sp>
      </p:grpSp>
      <p:sp>
        <p:nvSpPr>
          <p:cNvPr id="26" name="TextBox 7">
            <a:extLst>
              <a:ext uri="{FF2B5EF4-FFF2-40B4-BE49-F238E27FC236}">
                <a16:creationId xmlns="" xmlns:a16="http://schemas.microsoft.com/office/drawing/2014/main" id="{D67EC0C2-33AE-4DBE-B02A-FDAC6E9EFBE3}"/>
              </a:ext>
            </a:extLst>
          </p:cNvPr>
          <p:cNvSpPr txBox="1"/>
          <p:nvPr userDrawn="1"/>
        </p:nvSpPr>
        <p:spPr>
          <a:xfrm>
            <a:off x="128369" y="-7441"/>
            <a:ext cx="9388292" cy="7950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197"/>
              </a:lnSpc>
            </a:pPr>
            <a:r>
              <a:rPr lang="en-US" sz="4000" b="1" spc="525" dirty="0">
                <a:solidFill>
                  <a:srgbClr val="B37DA3"/>
                </a:solidFill>
                <a:latin typeface="微軟正黑體" pitchFamily="34" charset="-120"/>
                <a:ea typeface="微軟正黑體" pitchFamily="34" charset="-120"/>
                <a:cs typeface="王漢宗特黑體"/>
                <a:sym typeface="王漢宗特黑體"/>
              </a:rPr>
              <a:t> </a:t>
            </a:r>
            <a:r>
              <a:rPr lang="en-US" sz="4000" b="1" spc="525" dirty="0" smtClean="0">
                <a:solidFill>
                  <a:srgbClr val="B37DA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王漢宗特黑體"/>
                <a:sym typeface="王漢宗特黑體"/>
              </a:rPr>
              <a:t>台灣教會醫療院所協會</a:t>
            </a:r>
            <a:endParaRPr lang="en-US" sz="4000" b="1" spc="525" dirty="0">
              <a:solidFill>
                <a:srgbClr val="B37DA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王漢宗特黑體"/>
              <a:sym typeface="王漢宗特黑體"/>
            </a:endParaRPr>
          </a:p>
        </p:txBody>
      </p:sp>
      <p:pic>
        <p:nvPicPr>
          <p:cNvPr id="2" name="圖片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22" y="76200"/>
            <a:ext cx="706378" cy="1980000"/>
          </a:xfrm>
          <a:prstGeom prst="rect">
            <a:avLst/>
          </a:prstGeom>
        </p:spPr>
      </p:pic>
      <p:sp>
        <p:nvSpPr>
          <p:cNvPr id="27" name="矩形 26"/>
          <p:cNvSpPr/>
          <p:nvPr userDrawn="1"/>
        </p:nvSpPr>
        <p:spPr>
          <a:xfrm>
            <a:off x="2531184" y="685800"/>
            <a:ext cx="47459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TW" sz="2000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ibre Franklin Heavy"/>
                <a:sym typeface="Libre Franklin Heavy"/>
              </a:rPr>
              <a:t>Taiwan</a:t>
            </a:r>
            <a:r>
              <a:rPr lang="en-US" altLang="zh-TW" sz="2000" b="1" baseline="0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ibre Franklin Heavy"/>
                <a:sym typeface="Libre Franklin Heavy"/>
              </a:rPr>
              <a:t> Christian Health Care Alliance</a:t>
            </a:r>
            <a:endParaRPr lang="en-US" altLang="zh-TW" sz="20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Libre Franklin Heavy"/>
              <a:sym typeface="Libre Franklin Heavy"/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2251492" y="1059359"/>
            <a:ext cx="54066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TW" sz="4400" b="1" spc="382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王漢宗特黑體"/>
                <a:sym typeface="王漢宗特黑體"/>
              </a:rPr>
              <a:t>2025年會海報競賽</a:t>
            </a:r>
            <a:endParaRPr lang="en-US" altLang="zh-TW" sz="4400" b="1" spc="382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王漢宗特黑體"/>
              <a:sym typeface="王漢宗特黑體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10287000" cy="2286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TextBox 7">
            <a:extLst>
              <a:ext uri="{FF2B5EF4-FFF2-40B4-BE49-F238E27FC236}">
                <a16:creationId xmlns="" xmlns:a16="http://schemas.microsoft.com/office/drawing/2014/main" id="{D67EC0C2-33AE-4DBE-B02A-FDAC6E9EFBE3}"/>
              </a:ext>
            </a:extLst>
          </p:cNvPr>
          <p:cNvSpPr txBox="1"/>
          <p:nvPr userDrawn="1"/>
        </p:nvSpPr>
        <p:spPr>
          <a:xfrm>
            <a:off x="114300" y="-76200"/>
            <a:ext cx="9388292" cy="7950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197"/>
              </a:lnSpc>
            </a:pPr>
            <a:r>
              <a:rPr lang="en-US" sz="4000" spc="525" dirty="0">
                <a:solidFill>
                  <a:srgbClr val="B37DA3"/>
                </a:solidFill>
                <a:latin typeface="王漢宗特黑體"/>
                <a:ea typeface="王漢宗特黑體"/>
                <a:cs typeface="王漢宗特黑體"/>
                <a:sym typeface="王漢宗特黑體"/>
              </a:rPr>
              <a:t> </a:t>
            </a:r>
            <a:r>
              <a:rPr lang="en-US" sz="4000" b="1" spc="525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王漢宗特黑體"/>
                <a:sym typeface="王漢宗特黑體"/>
              </a:rPr>
              <a:t>台灣教會醫療院所協會</a:t>
            </a:r>
            <a:endParaRPr lang="en-US" sz="4000" b="1" spc="525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王漢宗特黑體"/>
              <a:sym typeface="王漢宗特黑體"/>
            </a:endParaRPr>
          </a:p>
        </p:txBody>
      </p:sp>
      <p:pic>
        <p:nvPicPr>
          <p:cNvPr id="2" name="圖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06" y="126000"/>
            <a:ext cx="770594" cy="2160000"/>
          </a:xfrm>
          <a:prstGeom prst="rect">
            <a:avLst/>
          </a:prstGeom>
        </p:spPr>
      </p:pic>
      <p:sp>
        <p:nvSpPr>
          <p:cNvPr id="27" name="等腰三角形 21"/>
          <p:cNvSpPr/>
          <p:nvPr userDrawn="1"/>
        </p:nvSpPr>
        <p:spPr>
          <a:xfrm>
            <a:off x="9067800" y="-85725"/>
            <a:ext cx="972984" cy="2397095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988057"/>
              <a:gd name="connsiteY0" fmla="*/ 698988 h 1218466"/>
              <a:gd name="connsiteX1" fmla="*/ 626743 w 988057"/>
              <a:gd name="connsiteY1" fmla="*/ 0 h 1218466"/>
              <a:gd name="connsiteX2" fmla="*/ 988057 w 988057"/>
              <a:gd name="connsiteY2" fmla="*/ 1218466 h 1218466"/>
              <a:gd name="connsiteX3" fmla="*/ 0 w 988057"/>
              <a:gd name="connsiteY3" fmla="*/ 698988 h 1218466"/>
              <a:gd name="connsiteX0" fmla="*/ 0 w 1702129"/>
              <a:gd name="connsiteY0" fmla="*/ 666791 h 1186269"/>
              <a:gd name="connsiteX1" fmla="*/ 1702129 w 1702129"/>
              <a:gd name="connsiteY1" fmla="*/ 0 h 1186269"/>
              <a:gd name="connsiteX2" fmla="*/ 988057 w 1702129"/>
              <a:gd name="connsiteY2" fmla="*/ 1186269 h 1186269"/>
              <a:gd name="connsiteX3" fmla="*/ 0 w 1702129"/>
              <a:gd name="connsiteY3" fmla="*/ 666791 h 1186269"/>
              <a:gd name="connsiteX0" fmla="*/ 0 w 1857239"/>
              <a:gd name="connsiteY0" fmla="*/ 666791 h 1558058"/>
              <a:gd name="connsiteX1" fmla="*/ 1702129 w 1857239"/>
              <a:gd name="connsiteY1" fmla="*/ 0 h 1558058"/>
              <a:gd name="connsiteX2" fmla="*/ 1857239 w 1857239"/>
              <a:gd name="connsiteY2" fmla="*/ 1558058 h 1558058"/>
              <a:gd name="connsiteX3" fmla="*/ 0 w 1857239"/>
              <a:gd name="connsiteY3" fmla="*/ 666791 h 1558058"/>
              <a:gd name="connsiteX0" fmla="*/ 0 w 972984"/>
              <a:gd name="connsiteY0" fmla="*/ 495969 h 1558058"/>
              <a:gd name="connsiteX1" fmla="*/ 817874 w 972984"/>
              <a:gd name="connsiteY1" fmla="*/ 0 h 1558058"/>
              <a:gd name="connsiteX2" fmla="*/ 972984 w 972984"/>
              <a:gd name="connsiteY2" fmla="*/ 1558058 h 1558058"/>
              <a:gd name="connsiteX3" fmla="*/ 0 w 972984"/>
              <a:gd name="connsiteY3" fmla="*/ 495969 h 1558058"/>
              <a:gd name="connsiteX0" fmla="*/ 0 w 972984"/>
              <a:gd name="connsiteY0" fmla="*/ 812492 h 1874581"/>
              <a:gd name="connsiteX1" fmla="*/ 345601 w 972984"/>
              <a:gd name="connsiteY1" fmla="*/ 0 h 1874581"/>
              <a:gd name="connsiteX2" fmla="*/ 972984 w 972984"/>
              <a:gd name="connsiteY2" fmla="*/ 1874581 h 1874581"/>
              <a:gd name="connsiteX3" fmla="*/ 0 w 972984"/>
              <a:gd name="connsiteY3" fmla="*/ 812492 h 1874581"/>
              <a:gd name="connsiteX0" fmla="*/ 0 w 972984"/>
              <a:gd name="connsiteY0" fmla="*/ 1335006 h 2397095"/>
              <a:gd name="connsiteX1" fmla="*/ 54198 w 972984"/>
              <a:gd name="connsiteY1" fmla="*/ 0 h 2397095"/>
              <a:gd name="connsiteX2" fmla="*/ 972984 w 972984"/>
              <a:gd name="connsiteY2" fmla="*/ 2397095 h 2397095"/>
              <a:gd name="connsiteX3" fmla="*/ 0 w 972984"/>
              <a:gd name="connsiteY3" fmla="*/ 1335006 h 2397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2984" h="2397095">
                <a:moveTo>
                  <a:pt x="0" y="1335006"/>
                </a:moveTo>
                <a:lnTo>
                  <a:pt x="54198" y="0"/>
                </a:lnTo>
                <a:lnTo>
                  <a:pt x="972984" y="2397095"/>
                </a:lnTo>
                <a:lnTo>
                  <a:pt x="0" y="1335006"/>
                </a:lnTo>
                <a:close/>
              </a:path>
            </a:pathLst>
          </a:custGeom>
          <a:gradFill>
            <a:gsLst>
              <a:gs pos="54000">
                <a:srgbClr val="52A4AE"/>
              </a:gs>
              <a:gs pos="3000">
                <a:srgbClr val="92BFB5"/>
              </a:gs>
            </a:gsLst>
            <a:lin ang="120000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等腰三角形 26"/>
          <p:cNvSpPr/>
          <p:nvPr userDrawn="1"/>
        </p:nvSpPr>
        <p:spPr>
          <a:xfrm flipV="1">
            <a:off x="8918631" y="-152400"/>
            <a:ext cx="1406469" cy="2438400"/>
          </a:xfrm>
          <a:custGeom>
            <a:avLst/>
            <a:gdLst>
              <a:gd name="connsiteX0" fmla="*/ 0 w 1406469"/>
              <a:gd name="connsiteY0" fmla="*/ 3476740 h 3476740"/>
              <a:gd name="connsiteX1" fmla="*/ 1406469 w 1406469"/>
              <a:gd name="connsiteY1" fmla="*/ 0 h 3476740"/>
              <a:gd name="connsiteX2" fmla="*/ 1406469 w 1406469"/>
              <a:gd name="connsiteY2" fmla="*/ 3476740 h 3476740"/>
              <a:gd name="connsiteX3" fmla="*/ 0 w 1406469"/>
              <a:gd name="connsiteY3" fmla="*/ 3476740 h 3476740"/>
              <a:gd name="connsiteX0" fmla="*/ 0 w 1406469"/>
              <a:gd name="connsiteY0" fmla="*/ 3476740 h 3476740"/>
              <a:gd name="connsiteX1" fmla="*/ 1406469 w 1406469"/>
              <a:gd name="connsiteY1" fmla="*/ 0 h 3476740"/>
              <a:gd name="connsiteX2" fmla="*/ 1400412 w 1406469"/>
              <a:gd name="connsiteY2" fmla="*/ 881316 h 3476740"/>
              <a:gd name="connsiteX3" fmla="*/ 1406469 w 1406469"/>
              <a:gd name="connsiteY3" fmla="*/ 3476740 h 3476740"/>
              <a:gd name="connsiteX4" fmla="*/ 0 w 1406469"/>
              <a:gd name="connsiteY4" fmla="*/ 3476740 h 3476740"/>
              <a:gd name="connsiteX0" fmla="*/ 0 w 1406469"/>
              <a:gd name="connsiteY0" fmla="*/ 3476740 h 3476740"/>
              <a:gd name="connsiteX1" fmla="*/ 1058581 w 1406469"/>
              <a:gd name="connsiteY1" fmla="*/ 855678 h 3476740"/>
              <a:gd name="connsiteX2" fmla="*/ 1406469 w 1406469"/>
              <a:gd name="connsiteY2" fmla="*/ 0 h 3476740"/>
              <a:gd name="connsiteX3" fmla="*/ 1400412 w 1406469"/>
              <a:gd name="connsiteY3" fmla="*/ 881316 h 3476740"/>
              <a:gd name="connsiteX4" fmla="*/ 1406469 w 1406469"/>
              <a:gd name="connsiteY4" fmla="*/ 3476740 h 3476740"/>
              <a:gd name="connsiteX5" fmla="*/ 0 w 1406469"/>
              <a:gd name="connsiteY5" fmla="*/ 3476740 h 3476740"/>
              <a:gd name="connsiteX0" fmla="*/ 0 w 1406469"/>
              <a:gd name="connsiteY0" fmla="*/ 2621062 h 2621062"/>
              <a:gd name="connsiteX1" fmla="*/ 1058581 w 1406469"/>
              <a:gd name="connsiteY1" fmla="*/ 0 h 2621062"/>
              <a:gd name="connsiteX2" fmla="*/ 1400412 w 1406469"/>
              <a:gd name="connsiteY2" fmla="*/ 25638 h 2621062"/>
              <a:gd name="connsiteX3" fmla="*/ 1406469 w 1406469"/>
              <a:gd name="connsiteY3" fmla="*/ 2621062 h 2621062"/>
              <a:gd name="connsiteX4" fmla="*/ 0 w 1406469"/>
              <a:gd name="connsiteY4" fmla="*/ 2621062 h 2621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6469" h="2621062">
                <a:moveTo>
                  <a:pt x="0" y="2621062"/>
                </a:moveTo>
                <a:lnTo>
                  <a:pt x="1058581" y="0"/>
                </a:lnTo>
                <a:lnTo>
                  <a:pt x="1400412" y="25638"/>
                </a:lnTo>
                <a:lnTo>
                  <a:pt x="1406469" y="2621062"/>
                </a:lnTo>
                <a:lnTo>
                  <a:pt x="0" y="2621062"/>
                </a:lnTo>
                <a:close/>
              </a:path>
            </a:pathLst>
          </a:custGeom>
          <a:gradFill>
            <a:gsLst>
              <a:gs pos="76000">
                <a:srgbClr val="52A4AE"/>
              </a:gs>
              <a:gs pos="37000">
                <a:srgbClr val="92BFB5"/>
              </a:gs>
            </a:gsLst>
            <a:lin ang="120000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等腰三角形 21"/>
          <p:cNvSpPr/>
          <p:nvPr userDrawn="1"/>
        </p:nvSpPr>
        <p:spPr>
          <a:xfrm>
            <a:off x="1158136" y="1295400"/>
            <a:ext cx="1089764" cy="789139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9764" h="789139">
                <a:moveTo>
                  <a:pt x="75156" y="789139"/>
                </a:moveTo>
                <a:lnTo>
                  <a:pt x="0" y="0"/>
                </a:lnTo>
                <a:lnTo>
                  <a:pt x="1089764" y="425885"/>
                </a:lnTo>
                <a:lnTo>
                  <a:pt x="75156" y="789139"/>
                </a:lnTo>
                <a:close/>
              </a:path>
            </a:pathLst>
          </a:custGeom>
          <a:gradFill>
            <a:gsLst>
              <a:gs pos="92000">
                <a:srgbClr val="52A4AE"/>
              </a:gs>
              <a:gs pos="3000">
                <a:srgbClr val="92BFB5"/>
              </a:gs>
            </a:gsLst>
            <a:lin ang="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等腰三角形 31"/>
          <p:cNvSpPr/>
          <p:nvPr userDrawn="1"/>
        </p:nvSpPr>
        <p:spPr>
          <a:xfrm flipV="1">
            <a:off x="9141517" y="-93282"/>
            <a:ext cx="1175657" cy="1389601"/>
          </a:xfrm>
          <a:prstGeom prst="triangle">
            <a:avLst>
              <a:gd name="adj" fmla="val 100000"/>
            </a:avLst>
          </a:prstGeom>
          <a:gradFill>
            <a:gsLst>
              <a:gs pos="100000">
                <a:srgbClr val="77B6BF"/>
              </a:gs>
              <a:gs pos="45000">
                <a:srgbClr val="92BFB5"/>
              </a:gs>
            </a:gsLst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等腰三角形 21"/>
          <p:cNvSpPr/>
          <p:nvPr userDrawn="1"/>
        </p:nvSpPr>
        <p:spPr>
          <a:xfrm rot="431460">
            <a:off x="8538039" y="1280110"/>
            <a:ext cx="1524000" cy="990600"/>
          </a:xfrm>
          <a:custGeom>
            <a:avLst/>
            <a:gdLst>
              <a:gd name="connsiteX0" fmla="*/ 0 w 826718"/>
              <a:gd name="connsiteY0" fmla="*/ 851770 h 851770"/>
              <a:gd name="connsiteX1" fmla="*/ 413359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826718"/>
              <a:gd name="connsiteY0" fmla="*/ 851770 h 851770"/>
              <a:gd name="connsiteX1" fmla="*/ 37578 w 826718"/>
              <a:gd name="connsiteY1" fmla="*/ 0 h 851770"/>
              <a:gd name="connsiteX2" fmla="*/ 826718 w 826718"/>
              <a:gd name="connsiteY2" fmla="*/ 851770 h 851770"/>
              <a:gd name="connsiteX3" fmla="*/ 0 w 826718"/>
              <a:gd name="connsiteY3" fmla="*/ 851770 h 851770"/>
              <a:gd name="connsiteX0" fmla="*/ 0 w 1127342"/>
              <a:gd name="connsiteY0" fmla="*/ 851770 h 851770"/>
              <a:gd name="connsiteX1" fmla="*/ 37578 w 1127342"/>
              <a:gd name="connsiteY1" fmla="*/ 0 h 851770"/>
              <a:gd name="connsiteX2" fmla="*/ 1127342 w 1127342"/>
              <a:gd name="connsiteY2" fmla="*/ 425885 h 851770"/>
              <a:gd name="connsiteX3" fmla="*/ 0 w 1127342"/>
              <a:gd name="connsiteY3" fmla="*/ 851770 h 851770"/>
              <a:gd name="connsiteX0" fmla="*/ 288099 w 1089764"/>
              <a:gd name="connsiteY0" fmla="*/ 801665 h 801665"/>
              <a:gd name="connsiteX1" fmla="*/ 0 w 1089764"/>
              <a:gd name="connsiteY1" fmla="*/ 0 h 801665"/>
              <a:gd name="connsiteX2" fmla="*/ 1089764 w 1089764"/>
              <a:gd name="connsiteY2" fmla="*/ 425885 h 801665"/>
              <a:gd name="connsiteX3" fmla="*/ 288099 w 1089764"/>
              <a:gd name="connsiteY3" fmla="*/ 801665 h 801665"/>
              <a:gd name="connsiteX0" fmla="*/ 75156 w 1089764"/>
              <a:gd name="connsiteY0" fmla="*/ 789139 h 789139"/>
              <a:gd name="connsiteX1" fmla="*/ 0 w 1089764"/>
              <a:gd name="connsiteY1" fmla="*/ 0 h 789139"/>
              <a:gd name="connsiteX2" fmla="*/ 1089764 w 1089764"/>
              <a:gd name="connsiteY2" fmla="*/ 425885 h 789139"/>
              <a:gd name="connsiteX3" fmla="*/ 75156 w 1089764"/>
              <a:gd name="connsiteY3" fmla="*/ 789139 h 789139"/>
              <a:gd name="connsiteX0" fmla="*/ 75156 w 889348"/>
              <a:gd name="connsiteY0" fmla="*/ 789139 h 864296"/>
              <a:gd name="connsiteX1" fmla="*/ 0 w 889348"/>
              <a:gd name="connsiteY1" fmla="*/ 0 h 864296"/>
              <a:gd name="connsiteX2" fmla="*/ 889348 w 889348"/>
              <a:gd name="connsiteY2" fmla="*/ 864296 h 864296"/>
              <a:gd name="connsiteX3" fmla="*/ 75156 w 889348"/>
              <a:gd name="connsiteY3" fmla="*/ 789139 h 864296"/>
              <a:gd name="connsiteX0" fmla="*/ 0 w 814192"/>
              <a:gd name="connsiteY0" fmla="*/ 750503 h 825660"/>
              <a:gd name="connsiteX1" fmla="*/ 588106 w 814192"/>
              <a:gd name="connsiteY1" fmla="*/ 0 h 825660"/>
              <a:gd name="connsiteX2" fmla="*/ 814192 w 814192"/>
              <a:gd name="connsiteY2" fmla="*/ 825660 h 825660"/>
              <a:gd name="connsiteX3" fmla="*/ 0 w 814192"/>
              <a:gd name="connsiteY3" fmla="*/ 750503 h 825660"/>
              <a:gd name="connsiteX0" fmla="*/ 0 w 852829"/>
              <a:gd name="connsiteY0" fmla="*/ 698988 h 825660"/>
              <a:gd name="connsiteX1" fmla="*/ 626743 w 852829"/>
              <a:gd name="connsiteY1" fmla="*/ 0 h 825660"/>
              <a:gd name="connsiteX2" fmla="*/ 852829 w 852829"/>
              <a:gd name="connsiteY2" fmla="*/ 825660 h 825660"/>
              <a:gd name="connsiteX3" fmla="*/ 0 w 852829"/>
              <a:gd name="connsiteY3" fmla="*/ 698988 h 825660"/>
              <a:gd name="connsiteX0" fmla="*/ 0 w 839950"/>
              <a:gd name="connsiteY0" fmla="*/ 698988 h 864297"/>
              <a:gd name="connsiteX1" fmla="*/ 626743 w 839950"/>
              <a:gd name="connsiteY1" fmla="*/ 0 h 864297"/>
              <a:gd name="connsiteX2" fmla="*/ 839950 w 839950"/>
              <a:gd name="connsiteY2" fmla="*/ 864297 h 864297"/>
              <a:gd name="connsiteX3" fmla="*/ 0 w 839950"/>
              <a:gd name="connsiteY3" fmla="*/ 698988 h 864297"/>
              <a:gd name="connsiteX0" fmla="*/ 0 w 1729229"/>
              <a:gd name="connsiteY0" fmla="*/ 698988 h 698988"/>
              <a:gd name="connsiteX1" fmla="*/ 626743 w 1729229"/>
              <a:gd name="connsiteY1" fmla="*/ 0 h 698988"/>
              <a:gd name="connsiteX2" fmla="*/ 1729229 w 1729229"/>
              <a:gd name="connsiteY2" fmla="*/ 623136 h 698988"/>
              <a:gd name="connsiteX3" fmla="*/ 0 w 1729229"/>
              <a:gd name="connsiteY3" fmla="*/ 698988 h 698988"/>
              <a:gd name="connsiteX0" fmla="*/ 0 w 1729229"/>
              <a:gd name="connsiteY0" fmla="*/ 1146139 h 1146139"/>
              <a:gd name="connsiteX1" fmla="*/ 817662 w 1729229"/>
              <a:gd name="connsiteY1" fmla="*/ 0 h 1146139"/>
              <a:gd name="connsiteX2" fmla="*/ 1729229 w 1729229"/>
              <a:gd name="connsiteY2" fmla="*/ 1070287 h 1146139"/>
              <a:gd name="connsiteX3" fmla="*/ 0 w 1729229"/>
              <a:gd name="connsiteY3" fmla="*/ 1146139 h 1146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9229" h="1146139">
                <a:moveTo>
                  <a:pt x="0" y="1146139"/>
                </a:moveTo>
                <a:lnTo>
                  <a:pt x="817662" y="0"/>
                </a:lnTo>
                <a:lnTo>
                  <a:pt x="1729229" y="1070287"/>
                </a:lnTo>
                <a:lnTo>
                  <a:pt x="0" y="1146139"/>
                </a:lnTo>
                <a:close/>
              </a:path>
            </a:pathLst>
          </a:custGeom>
          <a:gradFill>
            <a:gsLst>
              <a:gs pos="89000">
                <a:srgbClr val="52A4AE"/>
              </a:gs>
              <a:gs pos="3000">
                <a:srgbClr val="92BFB5"/>
              </a:gs>
            </a:gsLst>
            <a:lin ang="1800000" scaled="0"/>
          </a:gradFill>
          <a:ln>
            <a:noFill/>
          </a:ln>
          <a:effectLst>
            <a:outerShdw blurRad="190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2752900" y="609600"/>
            <a:ext cx="4295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TW" sz="1800" b="1" dirty="0" smtClean="0">
                <a:solidFill>
                  <a:srgbClr val="5454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ibre Franklin Heavy"/>
                <a:sym typeface="Libre Franklin Heavy"/>
              </a:rPr>
              <a:t>Taiwan</a:t>
            </a:r>
            <a:r>
              <a:rPr lang="en-US" altLang="zh-TW" sz="1800" b="1" baseline="0" dirty="0" smtClean="0">
                <a:solidFill>
                  <a:srgbClr val="5454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ibre Franklin Heavy"/>
                <a:sym typeface="Libre Franklin Heavy"/>
              </a:rPr>
              <a:t> Christian Health Care Alliance</a:t>
            </a:r>
            <a:endParaRPr lang="en-US" altLang="zh-TW" sz="1800" b="1" dirty="0">
              <a:solidFill>
                <a:srgbClr val="545454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Libre Franklin Heavy"/>
              <a:sym typeface="Libre Franklin Heavy"/>
            </a:endParaRPr>
          </a:p>
        </p:txBody>
      </p:sp>
      <p:sp>
        <p:nvSpPr>
          <p:cNvPr id="5" name="矩形 4"/>
          <p:cNvSpPr/>
          <p:nvPr userDrawn="1"/>
        </p:nvSpPr>
        <p:spPr>
          <a:xfrm>
            <a:off x="2400300" y="1006986"/>
            <a:ext cx="5406609" cy="6694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4512"/>
              </a:lnSpc>
            </a:pPr>
            <a:r>
              <a:rPr lang="en-US" altLang="zh-TW" sz="4400" b="1" spc="382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王漢宗特黑體"/>
                <a:sym typeface="王漢宗特黑體"/>
              </a:rPr>
              <a:t>2025年會海報競賽</a:t>
            </a:r>
            <a:endParaRPr lang="en-US" altLang="zh-TW" sz="4400" b="1" spc="382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王漢宗特黑體"/>
              <a:sym typeface="王漢宗特黑體"/>
            </a:endParaRPr>
          </a:p>
        </p:txBody>
      </p:sp>
    </p:spTree>
    <p:extLst>
      <p:ext uri="{BB962C8B-B14F-4D97-AF65-F5344CB8AC3E}">
        <p14:creationId xmlns:p14="http://schemas.microsoft.com/office/powerpoint/2010/main" val="2624801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:a16="http://schemas.microsoft.com/office/drawing/2014/main" xmlns="" id="{7B030784-E5BB-43D5-8F76-8F7B0EE251E5}"/>
              </a:ext>
            </a:extLst>
          </p:cNvPr>
          <p:cNvSpPr/>
          <p:nvPr userDrawn="1"/>
        </p:nvSpPr>
        <p:spPr>
          <a:xfrm>
            <a:off x="-2005" y="0"/>
            <a:ext cx="10287000" cy="2286000"/>
          </a:xfrm>
          <a:prstGeom prst="rect">
            <a:avLst/>
          </a:prstGeom>
          <a:solidFill>
            <a:srgbClr val="ECEC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Freeform: Shape 28">
            <a:extLst>
              <a:ext uri="{FF2B5EF4-FFF2-40B4-BE49-F238E27FC236}">
                <a16:creationId xmlns:a16="http://schemas.microsoft.com/office/drawing/2014/main" xmlns="" id="{803032DB-70B3-401E-BAF5-272EF01029C6}"/>
              </a:ext>
            </a:extLst>
          </p:cNvPr>
          <p:cNvSpPr/>
          <p:nvPr userDrawn="1"/>
        </p:nvSpPr>
        <p:spPr>
          <a:xfrm>
            <a:off x="-1257300" y="-304800"/>
            <a:ext cx="12191999" cy="2286000"/>
          </a:xfrm>
          <a:custGeom>
            <a:avLst/>
            <a:gdLst>
              <a:gd name="connsiteX0" fmla="*/ 3383404 w 12191999"/>
              <a:gd name="connsiteY0" fmla="*/ 1 h 4382283"/>
              <a:gd name="connsiteX1" fmla="*/ 3980045 w 12191999"/>
              <a:gd name="connsiteY1" fmla="*/ 1 h 4382283"/>
              <a:gd name="connsiteX2" fmla="*/ 4092755 w 12191999"/>
              <a:gd name="connsiteY2" fmla="*/ 161084 h 4382283"/>
              <a:gd name="connsiteX3" fmla="*/ 6081488 w 12191999"/>
              <a:gd name="connsiteY3" fmla="*/ 1757410 h 4382283"/>
              <a:gd name="connsiteX4" fmla="*/ 8078152 w 12191999"/>
              <a:gd name="connsiteY4" fmla="*/ 161084 h 4382283"/>
              <a:gd name="connsiteX5" fmla="*/ 8191657 w 12191999"/>
              <a:gd name="connsiteY5" fmla="*/ 1 h 4382283"/>
              <a:gd name="connsiteX6" fmla="*/ 8808598 w 12191999"/>
              <a:gd name="connsiteY6" fmla="*/ 1 h 4382283"/>
              <a:gd name="connsiteX7" fmla="*/ 8621403 w 12191999"/>
              <a:gd name="connsiteY7" fmla="*/ 247715 h 4382283"/>
              <a:gd name="connsiteX8" fmla="*/ 6096000 w 12191999"/>
              <a:gd name="connsiteY8" fmla="*/ 2280104 h 4382283"/>
              <a:gd name="connsiteX9" fmla="*/ 3570600 w 12191999"/>
              <a:gd name="connsiteY9" fmla="*/ 247715 h 4382283"/>
              <a:gd name="connsiteX10" fmla="*/ 4500363 w 12191999"/>
              <a:gd name="connsiteY10" fmla="*/ 1 h 4382283"/>
              <a:gd name="connsiteX11" fmla="*/ 5148776 w 12191999"/>
              <a:gd name="connsiteY11" fmla="*/ 1 h 4382283"/>
              <a:gd name="connsiteX12" fmla="*/ 5164777 w 12191999"/>
              <a:gd name="connsiteY12" fmla="*/ 16553 h 4382283"/>
              <a:gd name="connsiteX13" fmla="*/ 6081487 w 12191999"/>
              <a:gd name="connsiteY13" fmla="*/ 474771 h 4382283"/>
              <a:gd name="connsiteX14" fmla="*/ 7000102 w 12191999"/>
              <a:gd name="connsiteY14" fmla="*/ 16553 h 4382283"/>
              <a:gd name="connsiteX15" fmla="*/ 7016170 w 12191999"/>
              <a:gd name="connsiteY15" fmla="*/ 1 h 4382283"/>
              <a:gd name="connsiteX16" fmla="*/ 7691638 w 12191999"/>
              <a:gd name="connsiteY16" fmla="*/ 1 h 4382283"/>
              <a:gd name="connsiteX17" fmla="*/ 7553628 w 12191999"/>
              <a:gd name="connsiteY17" fmla="*/ 168902 h 4382283"/>
              <a:gd name="connsiteX18" fmla="*/ 6096000 w 12191999"/>
              <a:gd name="connsiteY18" fmla="*/ 1101316 h 4382283"/>
              <a:gd name="connsiteX19" fmla="*/ 4638374 w 12191999"/>
              <a:gd name="connsiteY19" fmla="*/ 168902 h 4382283"/>
              <a:gd name="connsiteX20" fmla="*/ 2020580 w 12191999"/>
              <a:gd name="connsiteY20" fmla="*/ 0 h 4382283"/>
              <a:gd name="connsiteX21" fmla="*/ 2854415 w 12191999"/>
              <a:gd name="connsiteY21" fmla="*/ 0 h 4382283"/>
              <a:gd name="connsiteX22" fmla="*/ 3208276 w 12191999"/>
              <a:gd name="connsiteY22" fmla="*/ 471644 h 4382283"/>
              <a:gd name="connsiteX23" fmla="*/ 6081487 w 12191999"/>
              <a:gd name="connsiteY23" fmla="*/ 2981266 h 4382283"/>
              <a:gd name="connsiteX24" fmla="*/ 8969212 w 12191999"/>
              <a:gd name="connsiteY24" fmla="*/ 471644 h 4382283"/>
              <a:gd name="connsiteX25" fmla="*/ 9325775 w 12191999"/>
              <a:gd name="connsiteY25" fmla="*/ 0 h 4382283"/>
              <a:gd name="connsiteX26" fmla="*/ 10171422 w 12191999"/>
              <a:gd name="connsiteY26" fmla="*/ 0 h 4382283"/>
              <a:gd name="connsiteX27" fmla="*/ 10049556 w 12191999"/>
              <a:gd name="connsiteY27" fmla="*/ 116611 h 4382283"/>
              <a:gd name="connsiteX28" fmla="*/ 6096000 w 12191999"/>
              <a:gd name="connsiteY28" fmla="*/ 3429000 h 4382283"/>
              <a:gd name="connsiteX29" fmla="*/ 2142447 w 12191999"/>
              <a:gd name="connsiteY29" fmla="*/ 116611 h 4382283"/>
              <a:gd name="connsiteX30" fmla="*/ 0 w 12191999"/>
              <a:gd name="connsiteY30" fmla="*/ 0 h 4382283"/>
              <a:gd name="connsiteX31" fmla="*/ 897543 w 12191999"/>
              <a:gd name="connsiteY31" fmla="*/ 0 h 4382283"/>
              <a:gd name="connsiteX32" fmla="*/ 1041200 w 12191999"/>
              <a:gd name="connsiteY32" fmla="*/ 63586 h 4382283"/>
              <a:gd name="connsiteX33" fmla="*/ 6081486 w 12191999"/>
              <a:gd name="connsiteY33" fmla="*/ 4018519 h 4382283"/>
              <a:gd name="connsiteX34" fmla="*/ 11149553 w 12191999"/>
              <a:gd name="connsiteY34" fmla="*/ 63586 h 4382283"/>
              <a:gd name="connsiteX35" fmla="*/ 11293616 w 12191999"/>
              <a:gd name="connsiteY35" fmla="*/ 0 h 4382283"/>
              <a:gd name="connsiteX36" fmla="*/ 12191999 w 12191999"/>
              <a:gd name="connsiteY36" fmla="*/ 0 h 4382283"/>
              <a:gd name="connsiteX37" fmla="*/ 12191999 w 12191999"/>
              <a:gd name="connsiteY37" fmla="*/ 798286 h 4382283"/>
              <a:gd name="connsiteX38" fmla="*/ 11909190 w 12191999"/>
              <a:gd name="connsiteY38" fmla="*/ 808474 h 4382283"/>
              <a:gd name="connsiteX39" fmla="*/ 6095999 w 12191999"/>
              <a:gd name="connsiteY39" fmla="*/ 4382283 h 4382283"/>
              <a:gd name="connsiteX40" fmla="*/ 282809 w 12191999"/>
              <a:gd name="connsiteY40" fmla="*/ 808474 h 4382283"/>
              <a:gd name="connsiteX41" fmla="*/ 0 w 12191999"/>
              <a:gd name="connsiteY41" fmla="*/ 798286 h 4382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191999" h="4382283">
                <a:moveTo>
                  <a:pt x="3383404" y="1"/>
                </a:moveTo>
                <a:lnTo>
                  <a:pt x="3980045" y="1"/>
                </a:lnTo>
                <a:lnTo>
                  <a:pt x="4092755" y="161084"/>
                </a:lnTo>
                <a:cubicBezTo>
                  <a:pt x="4742518" y="1070169"/>
                  <a:pt x="5398126" y="1757410"/>
                  <a:pt x="6081488" y="1757410"/>
                </a:cubicBezTo>
                <a:cubicBezTo>
                  <a:pt x="6764848" y="1757410"/>
                  <a:pt x="7423885" y="1070169"/>
                  <a:pt x="8078152" y="161084"/>
                </a:cubicBezTo>
                <a:lnTo>
                  <a:pt x="8191657" y="1"/>
                </a:lnTo>
                <a:lnTo>
                  <a:pt x="8808598" y="1"/>
                </a:lnTo>
                <a:lnTo>
                  <a:pt x="8621403" y="247715"/>
                </a:lnTo>
                <a:cubicBezTo>
                  <a:pt x="7793287" y="1330555"/>
                  <a:pt x="6965733" y="2280104"/>
                  <a:pt x="6096000" y="2280104"/>
                </a:cubicBezTo>
                <a:cubicBezTo>
                  <a:pt x="5226268" y="2280104"/>
                  <a:pt x="4398715" y="1330555"/>
                  <a:pt x="3570600" y="247715"/>
                </a:cubicBezTo>
                <a:close/>
                <a:moveTo>
                  <a:pt x="4500363" y="1"/>
                </a:moveTo>
                <a:lnTo>
                  <a:pt x="5148776" y="1"/>
                </a:lnTo>
                <a:lnTo>
                  <a:pt x="5164777" y="16553"/>
                </a:lnTo>
                <a:cubicBezTo>
                  <a:pt x="5465984" y="304568"/>
                  <a:pt x="5770868" y="474771"/>
                  <a:pt x="6081487" y="474771"/>
                </a:cubicBezTo>
                <a:cubicBezTo>
                  <a:pt x="6392105" y="474771"/>
                  <a:pt x="6697698" y="304568"/>
                  <a:pt x="7000102" y="16553"/>
                </a:cubicBezTo>
                <a:lnTo>
                  <a:pt x="7016170" y="1"/>
                </a:lnTo>
                <a:lnTo>
                  <a:pt x="7691638" y="1"/>
                </a:lnTo>
                <a:lnTo>
                  <a:pt x="7553628" y="168902"/>
                </a:lnTo>
                <a:cubicBezTo>
                  <a:pt x="7076208" y="729656"/>
                  <a:pt x="6592990" y="1101316"/>
                  <a:pt x="6096000" y="1101316"/>
                </a:cubicBezTo>
                <a:cubicBezTo>
                  <a:pt x="5599011" y="1101316"/>
                  <a:pt x="5115794" y="729656"/>
                  <a:pt x="4638374" y="168902"/>
                </a:cubicBezTo>
                <a:close/>
                <a:moveTo>
                  <a:pt x="2020580" y="0"/>
                </a:moveTo>
                <a:lnTo>
                  <a:pt x="2854415" y="0"/>
                </a:lnTo>
                <a:lnTo>
                  <a:pt x="3208276" y="471644"/>
                </a:lnTo>
                <a:cubicBezTo>
                  <a:pt x="4152247" y="1735787"/>
                  <a:pt x="5087507" y="2981266"/>
                  <a:pt x="6081487" y="2981266"/>
                </a:cubicBezTo>
                <a:cubicBezTo>
                  <a:pt x="7075466" y="2981266"/>
                  <a:pt x="8017985" y="1735787"/>
                  <a:pt x="8969212" y="471644"/>
                </a:cubicBezTo>
                <a:lnTo>
                  <a:pt x="9325775" y="0"/>
                </a:lnTo>
                <a:lnTo>
                  <a:pt x="10171422" y="0"/>
                </a:lnTo>
                <a:lnTo>
                  <a:pt x="10049556" y="116611"/>
                </a:lnTo>
                <a:cubicBezTo>
                  <a:pt x="8725290" y="1420465"/>
                  <a:pt x="7462723" y="3429000"/>
                  <a:pt x="6096000" y="3429000"/>
                </a:cubicBezTo>
                <a:cubicBezTo>
                  <a:pt x="4729279" y="3429000"/>
                  <a:pt x="3466712" y="1420465"/>
                  <a:pt x="2142447" y="116611"/>
                </a:cubicBezTo>
                <a:close/>
                <a:moveTo>
                  <a:pt x="0" y="0"/>
                </a:moveTo>
                <a:lnTo>
                  <a:pt x="897543" y="0"/>
                </a:lnTo>
                <a:lnTo>
                  <a:pt x="1041200" y="63586"/>
                </a:lnTo>
                <a:cubicBezTo>
                  <a:pt x="2782384" y="919587"/>
                  <a:pt x="4342022" y="4018519"/>
                  <a:pt x="6081486" y="4018519"/>
                </a:cubicBezTo>
                <a:cubicBezTo>
                  <a:pt x="7820950" y="4018519"/>
                  <a:pt x="9402813" y="919587"/>
                  <a:pt x="11149553" y="63586"/>
                </a:cubicBezTo>
                <a:lnTo>
                  <a:pt x="11293616" y="0"/>
                </a:lnTo>
                <a:lnTo>
                  <a:pt x="12191999" y="0"/>
                </a:lnTo>
                <a:lnTo>
                  <a:pt x="12191999" y="798286"/>
                </a:lnTo>
                <a:lnTo>
                  <a:pt x="11909190" y="808474"/>
                </a:lnTo>
                <a:cubicBezTo>
                  <a:pt x="9851558" y="929785"/>
                  <a:pt x="8083959" y="4382283"/>
                  <a:pt x="6095999" y="4382283"/>
                </a:cubicBezTo>
                <a:cubicBezTo>
                  <a:pt x="4108041" y="4382283"/>
                  <a:pt x="2340443" y="929785"/>
                  <a:pt x="282809" y="808474"/>
                </a:cubicBezTo>
                <a:lnTo>
                  <a:pt x="0" y="798286"/>
                </a:lnTo>
                <a:close/>
              </a:path>
            </a:pathLst>
          </a:custGeom>
          <a:solidFill>
            <a:schemeClr val="accent5">
              <a:lumMod val="50000"/>
              <a:alpha val="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1800" dirty="0"/>
          </a:p>
        </p:txBody>
      </p:sp>
      <p:sp>
        <p:nvSpPr>
          <p:cNvPr id="11" name="TextBox 7">
            <a:extLst>
              <a:ext uri="{FF2B5EF4-FFF2-40B4-BE49-F238E27FC236}">
                <a16:creationId xmlns="" xmlns:a16="http://schemas.microsoft.com/office/drawing/2014/main" id="{D67EC0C2-33AE-4DBE-B02A-FDAC6E9EFBE3}"/>
              </a:ext>
            </a:extLst>
          </p:cNvPr>
          <p:cNvSpPr txBox="1"/>
          <p:nvPr userDrawn="1"/>
        </p:nvSpPr>
        <p:spPr>
          <a:xfrm>
            <a:off x="114300" y="0"/>
            <a:ext cx="9388292" cy="7950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197"/>
              </a:lnSpc>
            </a:pPr>
            <a:r>
              <a:rPr lang="en-US" sz="4000" spc="525" dirty="0">
                <a:solidFill>
                  <a:srgbClr val="B37DA3"/>
                </a:solidFill>
                <a:latin typeface="王漢宗特黑體"/>
                <a:ea typeface="王漢宗特黑體"/>
                <a:cs typeface="王漢宗特黑體"/>
                <a:sym typeface="王漢宗特黑體"/>
              </a:rPr>
              <a:t> </a:t>
            </a:r>
            <a:r>
              <a:rPr lang="en-US" sz="4000" b="1" spc="525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王漢宗特黑體"/>
                <a:sym typeface="王漢宗特黑體"/>
              </a:rPr>
              <a:t>台灣教會醫療院所協會</a:t>
            </a:r>
            <a:endParaRPr lang="en-US" sz="4000" b="1" spc="525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王漢宗特黑體"/>
              <a:sym typeface="王漢宗特黑體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06" y="76200"/>
            <a:ext cx="770594" cy="2160000"/>
          </a:xfrm>
          <a:prstGeom prst="rect">
            <a:avLst/>
          </a:prstGeom>
        </p:spPr>
      </p:pic>
      <p:sp>
        <p:nvSpPr>
          <p:cNvPr id="20" name="矩形 19"/>
          <p:cNvSpPr/>
          <p:nvPr userDrawn="1"/>
        </p:nvSpPr>
        <p:spPr>
          <a:xfrm>
            <a:off x="2752900" y="685800"/>
            <a:ext cx="4295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TW" sz="1800" b="1" dirty="0" smtClean="0">
                <a:solidFill>
                  <a:srgbClr val="5454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ibre Franklin Heavy"/>
                <a:sym typeface="Libre Franklin Heavy"/>
              </a:rPr>
              <a:t>Taiwan</a:t>
            </a:r>
            <a:r>
              <a:rPr lang="en-US" altLang="zh-TW" sz="1800" b="1" baseline="0" dirty="0" smtClean="0">
                <a:solidFill>
                  <a:srgbClr val="54545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ibre Franklin Heavy"/>
                <a:sym typeface="Libre Franklin Heavy"/>
              </a:rPr>
              <a:t> Christian Health Care Alliance</a:t>
            </a:r>
            <a:endParaRPr lang="en-US" altLang="zh-TW" sz="1800" b="1" dirty="0">
              <a:solidFill>
                <a:srgbClr val="545454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Libre Franklin Heavy"/>
              <a:sym typeface="Libre Franklin Heavy"/>
            </a:endParaRPr>
          </a:p>
        </p:txBody>
      </p:sp>
      <p:sp>
        <p:nvSpPr>
          <p:cNvPr id="21" name="矩形 20"/>
          <p:cNvSpPr/>
          <p:nvPr userDrawn="1"/>
        </p:nvSpPr>
        <p:spPr>
          <a:xfrm>
            <a:off x="2400300" y="1083186"/>
            <a:ext cx="5406609" cy="6694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4512"/>
              </a:lnSpc>
            </a:pPr>
            <a:r>
              <a:rPr lang="en-US" altLang="zh-TW" sz="4400" b="1" spc="382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王漢宗特黑體"/>
                <a:sym typeface="王漢宗特黑體"/>
              </a:rPr>
              <a:t>2025年會海報競賽</a:t>
            </a:r>
            <a:endParaRPr lang="en-US" altLang="zh-TW" sz="4400" b="1" spc="382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王漢宗特黑體"/>
              <a:sym typeface="王漢宗特黑體"/>
            </a:endParaRPr>
          </a:p>
        </p:txBody>
      </p:sp>
      <p:sp>
        <p:nvSpPr>
          <p:cNvPr id="27" name="任意多边形: 形状 13" descr="e7d195523061f1c0600ade85ab8d19863d296bbd6d3c8047FB0A4867354E4F1E3A7DEAE3C4C4B5C9777EC9E9D7F78045DB0296A4194571101A21F67FC7D6C39966CE50B69116E2EE84E571E25F3C0CCEADD1E9BCC6042296AAC0621B1BBC906E62209E0F7E5802CD1625C023747D10417BAC0B61006E81A0161F38657A9FBC8CC7E3A15F3A96ACE26B1925407C5B6E0E">
            <a:extLst>
              <a:ext uri="{FF2B5EF4-FFF2-40B4-BE49-F238E27FC236}">
                <a16:creationId xmlns:a16="http://schemas.microsoft.com/office/drawing/2014/main" xmlns="" id="{ECD1F760-9501-44A3-99BE-4DFD55898007}"/>
              </a:ext>
            </a:extLst>
          </p:cNvPr>
          <p:cNvSpPr/>
          <p:nvPr userDrawn="1"/>
        </p:nvSpPr>
        <p:spPr>
          <a:xfrm>
            <a:off x="8801100" y="-12032"/>
            <a:ext cx="1485900" cy="2298032"/>
          </a:xfrm>
          <a:custGeom>
            <a:avLst/>
            <a:gdLst>
              <a:gd name="connsiteX0" fmla="*/ 1083276 w 1083276"/>
              <a:gd name="connsiteY0" fmla="*/ 0 h 1926983"/>
              <a:gd name="connsiteX1" fmla="*/ 1083276 w 1083276"/>
              <a:gd name="connsiteY1" fmla="*/ 1926983 h 1926983"/>
              <a:gd name="connsiteX2" fmla="*/ 0 w 1083276"/>
              <a:gd name="connsiteY2" fmla="*/ 1926983 h 1926983"/>
              <a:gd name="connsiteX3" fmla="*/ 24714 w 1083276"/>
              <a:gd name="connsiteY3" fmla="*/ 1889913 h 1926983"/>
              <a:gd name="connsiteX4" fmla="*/ 111211 w 1083276"/>
              <a:gd name="connsiteY4" fmla="*/ 1778702 h 1926983"/>
              <a:gd name="connsiteX5" fmla="*/ 123568 w 1083276"/>
              <a:gd name="connsiteY5" fmla="*/ 1741632 h 1926983"/>
              <a:gd name="connsiteX6" fmla="*/ 148281 w 1083276"/>
              <a:gd name="connsiteY6" fmla="*/ 1704561 h 1926983"/>
              <a:gd name="connsiteX7" fmla="*/ 160638 w 1083276"/>
              <a:gd name="connsiteY7" fmla="*/ 1618064 h 1926983"/>
              <a:gd name="connsiteX8" fmla="*/ 185352 w 1083276"/>
              <a:gd name="connsiteY8" fmla="*/ 1543924 h 1926983"/>
              <a:gd name="connsiteX9" fmla="*/ 210941 w 1083276"/>
              <a:gd name="connsiteY9" fmla="*/ 1503655 h 1926983"/>
              <a:gd name="connsiteX10" fmla="*/ 208127 w 1083276"/>
              <a:gd name="connsiteY10" fmla="*/ 1513389 h 1926983"/>
              <a:gd name="connsiteX11" fmla="*/ 206600 w 1083276"/>
              <a:gd name="connsiteY11" fmla="*/ 1518191 h 1926983"/>
              <a:gd name="connsiteX12" fmla="*/ 207731 w 1083276"/>
              <a:gd name="connsiteY12" fmla="*/ 1514757 h 1926983"/>
              <a:gd name="connsiteX13" fmla="*/ 208127 w 1083276"/>
              <a:gd name="connsiteY13" fmla="*/ 1513389 h 1926983"/>
              <a:gd name="connsiteX14" fmla="*/ 210510 w 1083276"/>
              <a:gd name="connsiteY14" fmla="*/ 1505889 h 1926983"/>
              <a:gd name="connsiteX15" fmla="*/ 222422 w 1083276"/>
              <a:gd name="connsiteY15" fmla="*/ 1469783 h 1926983"/>
              <a:gd name="connsiteX16" fmla="*/ 271849 w 1083276"/>
              <a:gd name="connsiteY16" fmla="*/ 1395642 h 1926983"/>
              <a:gd name="connsiteX17" fmla="*/ 296562 w 1083276"/>
              <a:gd name="connsiteY17" fmla="*/ 1309145 h 1926983"/>
              <a:gd name="connsiteX18" fmla="*/ 321276 w 1083276"/>
              <a:gd name="connsiteY18" fmla="*/ 1197934 h 1926983"/>
              <a:gd name="connsiteX19" fmla="*/ 345990 w 1083276"/>
              <a:gd name="connsiteY19" fmla="*/ 1123794 h 1926983"/>
              <a:gd name="connsiteX20" fmla="*/ 370703 w 1083276"/>
              <a:gd name="connsiteY20" fmla="*/ 1086724 h 1926983"/>
              <a:gd name="connsiteX21" fmla="*/ 407773 w 1083276"/>
              <a:gd name="connsiteY21" fmla="*/ 1012583 h 1926983"/>
              <a:gd name="connsiteX22" fmla="*/ 469557 w 1083276"/>
              <a:gd name="connsiteY22" fmla="*/ 938442 h 1926983"/>
              <a:gd name="connsiteX23" fmla="*/ 518984 w 1083276"/>
              <a:gd name="connsiteY23" fmla="*/ 864302 h 1926983"/>
              <a:gd name="connsiteX24" fmla="*/ 543698 w 1083276"/>
              <a:gd name="connsiteY24" fmla="*/ 777805 h 1926983"/>
              <a:gd name="connsiteX25" fmla="*/ 556054 w 1083276"/>
              <a:gd name="connsiteY25" fmla="*/ 740734 h 1926983"/>
              <a:gd name="connsiteX26" fmla="*/ 593125 w 1083276"/>
              <a:gd name="connsiteY26" fmla="*/ 629524 h 1926983"/>
              <a:gd name="connsiteX27" fmla="*/ 630195 w 1083276"/>
              <a:gd name="connsiteY27" fmla="*/ 518313 h 1926983"/>
              <a:gd name="connsiteX28" fmla="*/ 667265 w 1083276"/>
              <a:gd name="connsiteY28" fmla="*/ 481242 h 1926983"/>
              <a:gd name="connsiteX29" fmla="*/ 778476 w 1083276"/>
              <a:gd name="connsiteY29" fmla="*/ 419459 h 1926983"/>
              <a:gd name="connsiteX30" fmla="*/ 815546 w 1083276"/>
              <a:gd name="connsiteY30" fmla="*/ 345318 h 1926983"/>
              <a:gd name="connsiteX31" fmla="*/ 852617 w 1083276"/>
              <a:gd name="connsiteY31" fmla="*/ 320605 h 1926983"/>
              <a:gd name="connsiteX32" fmla="*/ 939114 w 1083276"/>
              <a:gd name="connsiteY32" fmla="*/ 209394 h 1926983"/>
              <a:gd name="connsiteX33" fmla="*/ 951471 w 1083276"/>
              <a:gd name="connsiteY33" fmla="*/ 172324 h 1926983"/>
              <a:gd name="connsiteX34" fmla="*/ 1055337 w 1083276"/>
              <a:gd name="connsiteY34" fmla="*/ 35530 h 19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83276" h="1926983">
                <a:moveTo>
                  <a:pt x="1083276" y="0"/>
                </a:moveTo>
                <a:lnTo>
                  <a:pt x="1083276" y="1926983"/>
                </a:lnTo>
                <a:lnTo>
                  <a:pt x="0" y="1926983"/>
                </a:lnTo>
                <a:lnTo>
                  <a:pt x="24714" y="1889913"/>
                </a:lnTo>
                <a:cubicBezTo>
                  <a:pt x="94757" y="1799858"/>
                  <a:pt x="31745" y="1921740"/>
                  <a:pt x="111211" y="1778702"/>
                </a:cubicBezTo>
                <a:cubicBezTo>
                  <a:pt x="117537" y="1767316"/>
                  <a:pt x="117743" y="1753282"/>
                  <a:pt x="123568" y="1741632"/>
                </a:cubicBezTo>
                <a:cubicBezTo>
                  <a:pt x="130210" y="1728349"/>
                  <a:pt x="144014" y="1718786"/>
                  <a:pt x="148281" y="1704561"/>
                </a:cubicBezTo>
                <a:cubicBezTo>
                  <a:pt x="156650" y="1676664"/>
                  <a:pt x="156519" y="1646896"/>
                  <a:pt x="160638" y="1618064"/>
                </a:cubicBezTo>
                <a:cubicBezTo>
                  <a:pt x="160638" y="1618064"/>
                  <a:pt x="174772" y="1567729"/>
                  <a:pt x="185352" y="1543924"/>
                </a:cubicBezTo>
                <a:cubicBezTo>
                  <a:pt x="217290" y="1472063"/>
                  <a:pt x="215292" y="1487326"/>
                  <a:pt x="210941" y="1503655"/>
                </a:cubicBezTo>
                <a:lnTo>
                  <a:pt x="208127" y="1513389"/>
                </a:lnTo>
                <a:lnTo>
                  <a:pt x="206600" y="1518191"/>
                </a:lnTo>
                <a:cubicBezTo>
                  <a:pt x="206302" y="1519221"/>
                  <a:pt x="206843" y="1517628"/>
                  <a:pt x="207731" y="1514757"/>
                </a:cubicBezTo>
                <a:lnTo>
                  <a:pt x="208127" y="1513389"/>
                </a:lnTo>
                <a:lnTo>
                  <a:pt x="210510" y="1505889"/>
                </a:lnTo>
                <a:cubicBezTo>
                  <a:pt x="212983" y="1498270"/>
                  <a:pt x="216789" y="1486682"/>
                  <a:pt x="222422" y="1469783"/>
                </a:cubicBezTo>
                <a:cubicBezTo>
                  <a:pt x="231815" y="1441605"/>
                  <a:pt x="257424" y="1421606"/>
                  <a:pt x="271849" y="1395642"/>
                </a:cubicBezTo>
                <a:cubicBezTo>
                  <a:pt x="280565" y="1379953"/>
                  <a:pt x="292796" y="1322325"/>
                  <a:pt x="296562" y="1309145"/>
                </a:cubicBezTo>
                <a:cubicBezTo>
                  <a:pt x="320900" y="1223962"/>
                  <a:pt x="298973" y="1331750"/>
                  <a:pt x="321276" y="1197934"/>
                </a:cubicBezTo>
                <a:cubicBezTo>
                  <a:pt x="321276" y="1197934"/>
                  <a:pt x="335410" y="1147599"/>
                  <a:pt x="345990" y="1123794"/>
                </a:cubicBezTo>
                <a:cubicBezTo>
                  <a:pt x="352022" y="1110223"/>
                  <a:pt x="364062" y="1100007"/>
                  <a:pt x="370703" y="1086724"/>
                </a:cubicBezTo>
                <a:cubicBezTo>
                  <a:pt x="398566" y="1030998"/>
                  <a:pt x="363510" y="1065698"/>
                  <a:pt x="407773" y="1012583"/>
                </a:cubicBezTo>
                <a:cubicBezTo>
                  <a:pt x="487066" y="917432"/>
                  <a:pt x="408193" y="1030488"/>
                  <a:pt x="469557" y="938442"/>
                </a:cubicBezTo>
                <a:cubicBezTo>
                  <a:pt x="486032" y="913729"/>
                  <a:pt x="504559" y="890266"/>
                  <a:pt x="518984" y="864302"/>
                </a:cubicBezTo>
                <a:cubicBezTo>
                  <a:pt x="527042" y="849797"/>
                  <a:pt x="540789" y="789440"/>
                  <a:pt x="543698" y="777805"/>
                </a:cubicBezTo>
                <a:cubicBezTo>
                  <a:pt x="546857" y="765169"/>
                  <a:pt x="551935" y="753091"/>
                  <a:pt x="556054" y="740734"/>
                </a:cubicBezTo>
                <a:lnTo>
                  <a:pt x="593125" y="629524"/>
                </a:lnTo>
                <a:cubicBezTo>
                  <a:pt x="599306" y="610980"/>
                  <a:pt x="630186" y="518330"/>
                  <a:pt x="630195" y="518313"/>
                </a:cubicBezTo>
                <a:cubicBezTo>
                  <a:pt x="638682" y="503037"/>
                  <a:pt x="654908" y="493599"/>
                  <a:pt x="667265" y="481242"/>
                </a:cubicBezTo>
                <a:cubicBezTo>
                  <a:pt x="718181" y="464271"/>
                  <a:pt x="726181" y="465217"/>
                  <a:pt x="778476" y="419459"/>
                </a:cubicBezTo>
                <a:cubicBezTo>
                  <a:pt x="801022" y="399731"/>
                  <a:pt x="806732" y="371762"/>
                  <a:pt x="815546" y="345318"/>
                </a:cubicBezTo>
                <a:cubicBezTo>
                  <a:pt x="827903" y="337080"/>
                  <a:pt x="841208" y="330112"/>
                  <a:pt x="852617" y="320605"/>
                </a:cubicBezTo>
                <a:cubicBezTo>
                  <a:pt x="889880" y="289553"/>
                  <a:pt x="915362" y="252147"/>
                  <a:pt x="939114" y="209394"/>
                </a:cubicBezTo>
                <a:cubicBezTo>
                  <a:pt x="945440" y="198008"/>
                  <a:pt x="943860" y="182894"/>
                  <a:pt x="951471" y="172324"/>
                </a:cubicBezTo>
                <a:cubicBezTo>
                  <a:pt x="984928" y="125857"/>
                  <a:pt x="1019938" y="80549"/>
                  <a:pt x="1055337" y="35530"/>
                </a:cubicBezTo>
                <a:close/>
              </a:path>
            </a:pathLst>
          </a:custGeom>
          <a:solidFill>
            <a:srgbClr val="C3CF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49" r:id="rId2"/>
    <p:sldLayoutId id="2147483660" r:id="rId3"/>
    <p:sldLayoutId id="2147483650" r:id="rId4"/>
    <p:sldLayoutId id="2147483651" r:id="rId5"/>
    <p:sldLayoutId id="2147483652" r:id="rId6"/>
    <p:sldLayoutId id="2147483653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5760" userDrawn="1">
          <p15:clr>
            <a:srgbClr val="F26B43"/>
          </p15:clr>
        </p15:guide>
        <p15:guide id="2" pos="3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>
            <a:extLst>
              <a:ext uri="{FF2B5EF4-FFF2-40B4-BE49-F238E27FC236}">
                <a16:creationId xmlns="" xmlns:a16="http://schemas.microsoft.com/office/drawing/2014/main" id="{A267EB4C-AA6F-9BB4-3D84-19C55EC86E0F}"/>
              </a:ext>
            </a:extLst>
          </p:cNvPr>
          <p:cNvSpPr txBox="1"/>
          <p:nvPr/>
        </p:nvSpPr>
        <p:spPr>
          <a:xfrm>
            <a:off x="2781300" y="1718102"/>
            <a:ext cx="4114800" cy="41549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en-US" b="1" spc="180" dirty="0" err="1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思源黑体"/>
                <a:sym typeface="思源黑体"/>
              </a:rPr>
              <a:t>員工、病人關懷與職場韌性類</a:t>
            </a:r>
            <a:endParaRPr lang="en-US" b="1" spc="18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思源黑体"/>
              <a:sym typeface="思源黑体"/>
            </a:endParaRPr>
          </a:p>
        </p:txBody>
      </p:sp>
      <p:sp>
        <p:nvSpPr>
          <p:cNvPr id="7" name="Text Placeholder 231"/>
          <p:cNvSpPr txBox="1">
            <a:spLocks/>
          </p:cNvSpPr>
          <p:nvPr/>
        </p:nvSpPr>
        <p:spPr bwMode="auto">
          <a:xfrm>
            <a:off x="329255" y="2667000"/>
            <a:ext cx="9116213" cy="3159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4407" tIns="112204" rIns="224407" bIns="112204"/>
          <a:lstStyle>
            <a:lvl1pPr defTabSz="2179638">
              <a:defRPr kumimoji="1" sz="6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defTabSz="2179638">
              <a:defRPr kumimoji="1" sz="6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defTabSz="2179638">
              <a:defRPr kumimoji="1" sz="6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defTabSz="2179638">
              <a:defRPr kumimoji="1" sz="6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defTabSz="2179638">
              <a:defRPr kumimoji="1" sz="6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defTabSz="2179638" eaLnBrk="0" fontAlgn="base" hangingPunct="0">
              <a:spcBef>
                <a:spcPct val="0"/>
              </a:spcBef>
              <a:spcAft>
                <a:spcPct val="0"/>
              </a:spcAft>
              <a:defRPr kumimoji="1" sz="6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defTabSz="2179638" eaLnBrk="0" fontAlgn="base" hangingPunct="0">
              <a:spcBef>
                <a:spcPct val="0"/>
              </a:spcBef>
              <a:spcAft>
                <a:spcPct val="0"/>
              </a:spcAft>
              <a:defRPr kumimoji="1" sz="6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defTabSz="2179638" eaLnBrk="0" fontAlgn="base" hangingPunct="0">
              <a:spcBef>
                <a:spcPct val="0"/>
              </a:spcBef>
              <a:spcAft>
                <a:spcPct val="0"/>
              </a:spcAft>
              <a:defRPr kumimoji="1" sz="6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defTabSz="2179638" eaLnBrk="0" fontAlgn="base" hangingPunct="0">
              <a:spcBef>
                <a:spcPct val="0"/>
              </a:spcBef>
              <a:spcAft>
                <a:spcPct val="0"/>
              </a:spcAft>
              <a:defRPr kumimoji="1" sz="6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r>
              <a:rPr kumimoji="0" lang="zh-TW" altLang="en-US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本競賽採一篇成果一面看板</a:t>
            </a:r>
            <a:r>
              <a:rPr kumimoji="0" lang="zh-CN" altLang="en-US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</a:t>
            </a:r>
            <a:r>
              <a:rPr kumimoji="0" lang="zh-TW" altLang="en-US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海報版面尺寸為</a:t>
            </a:r>
            <a:endParaRPr kumimoji="0" lang="en-US" altLang="zh-TW" sz="24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r>
              <a:rPr kumimoji="0" lang="en-US" altLang="zh-TW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28.57 cm(</a:t>
            </a:r>
            <a:r>
              <a:rPr kumimoji="0" lang="zh-TW" altLang="en-US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寬</a:t>
            </a:r>
            <a:r>
              <a:rPr kumimoji="0" lang="en-US" altLang="zh-TW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 ×50.79 cm(</a:t>
            </a:r>
            <a:r>
              <a:rPr kumimoji="0" lang="zh-TW" altLang="en-US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高</a:t>
            </a:r>
            <a:r>
              <a:rPr kumimoji="0" lang="en-US" altLang="zh-TW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kumimoji="0" lang="zh-TW" altLang="en-US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，請作者依統一格式製作。</a:t>
            </a:r>
            <a:endParaRPr kumimoji="0" lang="en-US" altLang="zh-TW" sz="24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r>
              <a:rPr kumimoji="0" lang="zh-TW" altLang="en-US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內文可行自由發揮</a:t>
            </a:r>
            <a:endParaRPr kumimoji="0" lang="en-US" altLang="zh-TW" sz="24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r>
              <a:rPr kumimoji="0" lang="zh-TW" altLang="en-US" sz="24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海報</a:t>
            </a:r>
            <a:r>
              <a:rPr kumimoji="0" lang="zh-TW" altLang="en-US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標頭標</a:t>
            </a:r>
            <a:r>
              <a:rPr kumimoji="0" lang="zh-TW" altLang="en-US" sz="24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底、作者</a:t>
            </a:r>
            <a:r>
              <a:rPr kumimoji="0" lang="zh-TW" altLang="en-US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與單位標示方式請</a:t>
            </a:r>
            <a:r>
              <a:rPr kumimoji="0" lang="zh-TW" altLang="en-US" sz="24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見</a:t>
            </a:r>
            <a:r>
              <a:rPr kumimoji="0" lang="zh-TW" altLang="en-US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海報</a:t>
            </a:r>
            <a:r>
              <a:rPr kumimoji="0" lang="zh-TW" altLang="en-US" sz="2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格式建議</a:t>
            </a:r>
            <a:endParaRPr kumimoji="0" lang="en-US" altLang="zh-TW" sz="24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endParaRPr kumimoji="0" lang="en-US" altLang="zh-TW" sz="2400" dirty="0">
              <a:solidFill>
                <a:prstClr val="black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en-US" altLang="zh-TW" sz="2400" dirty="0">
              <a:solidFill>
                <a:prstClr val="black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22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>
            <a:extLst>
              <a:ext uri="{FF2B5EF4-FFF2-40B4-BE49-F238E27FC236}">
                <a16:creationId xmlns="" xmlns:a16="http://schemas.microsoft.com/office/drawing/2014/main" id="{A267EB4C-AA6F-9BB4-3D84-19C55EC86E0F}"/>
              </a:ext>
            </a:extLst>
          </p:cNvPr>
          <p:cNvSpPr txBox="1"/>
          <p:nvPr/>
        </p:nvSpPr>
        <p:spPr>
          <a:xfrm>
            <a:off x="2781300" y="1718102"/>
            <a:ext cx="4114800" cy="41549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zh-TW" altLang="en-US" b="1" spc="180" dirty="0" smtClean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思源黑体"/>
                <a:sym typeface="思源黑体"/>
              </a:rPr>
              <a:t>智慧</a:t>
            </a:r>
            <a:r>
              <a:rPr lang="zh-TW" altLang="en-US" b="1" spc="18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思源黑体"/>
                <a:sym typeface="思源黑体"/>
              </a:rPr>
              <a:t>科技驅動醫院永續發展類</a:t>
            </a:r>
            <a:endParaRPr lang="en-US" b="1" spc="18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思源黑体"/>
              <a:sym typeface="思源黑体"/>
            </a:endParaRPr>
          </a:p>
        </p:txBody>
      </p:sp>
      <p:sp>
        <p:nvSpPr>
          <p:cNvPr id="3" name="Text Placeholder 231"/>
          <p:cNvSpPr txBox="1">
            <a:spLocks/>
          </p:cNvSpPr>
          <p:nvPr/>
        </p:nvSpPr>
        <p:spPr bwMode="auto">
          <a:xfrm>
            <a:off x="329255" y="2667000"/>
            <a:ext cx="9116213" cy="3159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4407" tIns="112204" rIns="224407" bIns="112204"/>
          <a:lstStyle>
            <a:lvl1pPr defTabSz="2179638">
              <a:defRPr kumimoji="1" sz="6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defTabSz="2179638">
              <a:defRPr kumimoji="1" sz="6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defTabSz="2179638">
              <a:defRPr kumimoji="1" sz="6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defTabSz="2179638">
              <a:defRPr kumimoji="1" sz="6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defTabSz="2179638">
              <a:defRPr kumimoji="1" sz="6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defTabSz="2179638" eaLnBrk="0" fontAlgn="base" hangingPunct="0">
              <a:spcBef>
                <a:spcPct val="0"/>
              </a:spcBef>
              <a:spcAft>
                <a:spcPct val="0"/>
              </a:spcAft>
              <a:defRPr kumimoji="1" sz="6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defTabSz="2179638" eaLnBrk="0" fontAlgn="base" hangingPunct="0">
              <a:spcBef>
                <a:spcPct val="0"/>
              </a:spcBef>
              <a:spcAft>
                <a:spcPct val="0"/>
              </a:spcAft>
              <a:defRPr kumimoji="1" sz="6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defTabSz="2179638" eaLnBrk="0" fontAlgn="base" hangingPunct="0">
              <a:spcBef>
                <a:spcPct val="0"/>
              </a:spcBef>
              <a:spcAft>
                <a:spcPct val="0"/>
              </a:spcAft>
              <a:defRPr kumimoji="1" sz="6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defTabSz="2179638" eaLnBrk="0" fontAlgn="base" hangingPunct="0">
              <a:spcBef>
                <a:spcPct val="0"/>
              </a:spcBef>
              <a:spcAft>
                <a:spcPct val="0"/>
              </a:spcAft>
              <a:defRPr kumimoji="1" sz="6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r>
              <a:rPr kumimoji="0" lang="zh-TW" altLang="en-US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本競賽採一篇成果一面看板</a:t>
            </a:r>
            <a:r>
              <a:rPr kumimoji="0" lang="zh-CN" altLang="en-US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</a:t>
            </a:r>
            <a:r>
              <a:rPr kumimoji="0" lang="zh-TW" altLang="en-US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海報版面尺寸為</a:t>
            </a:r>
            <a:endParaRPr kumimoji="0" lang="en-US" altLang="zh-TW" sz="24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r>
              <a:rPr kumimoji="0" lang="en-US" altLang="zh-TW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28.57 cm(</a:t>
            </a:r>
            <a:r>
              <a:rPr kumimoji="0" lang="zh-TW" altLang="en-US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寬</a:t>
            </a:r>
            <a:r>
              <a:rPr kumimoji="0" lang="en-US" altLang="zh-TW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 ×50.79 cm(</a:t>
            </a:r>
            <a:r>
              <a:rPr kumimoji="0" lang="zh-TW" altLang="en-US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高</a:t>
            </a:r>
            <a:r>
              <a:rPr kumimoji="0" lang="en-US" altLang="zh-TW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kumimoji="0" lang="zh-TW" altLang="en-US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，請作者依統一格式製作。</a:t>
            </a:r>
            <a:endParaRPr kumimoji="0" lang="en-US" altLang="zh-TW" sz="24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r>
              <a:rPr kumimoji="0" lang="zh-TW" altLang="en-US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內文可行自由發揮</a:t>
            </a:r>
            <a:endParaRPr kumimoji="0" lang="en-US" altLang="zh-TW" sz="24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r>
              <a:rPr kumimoji="0" lang="zh-TW" altLang="en-US" sz="24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海報</a:t>
            </a:r>
            <a:r>
              <a:rPr kumimoji="0" lang="zh-TW" altLang="en-US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標頭標</a:t>
            </a:r>
            <a:r>
              <a:rPr kumimoji="0" lang="zh-TW" altLang="en-US" sz="24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底、作者</a:t>
            </a:r>
            <a:r>
              <a:rPr kumimoji="0" lang="zh-TW" altLang="en-US" sz="2400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與單位標示方式請</a:t>
            </a:r>
            <a:r>
              <a:rPr kumimoji="0" lang="zh-TW" altLang="en-US" sz="2400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見</a:t>
            </a:r>
            <a:r>
              <a:rPr kumimoji="0" lang="zh-TW" altLang="en-US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海報</a:t>
            </a:r>
            <a:r>
              <a:rPr kumimoji="0" lang="zh-TW" altLang="en-US" sz="2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格式建議</a:t>
            </a:r>
            <a:endParaRPr kumimoji="0" lang="en-US" altLang="zh-TW" sz="24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endParaRPr kumimoji="0" lang="en-US" altLang="zh-TW" sz="2400" dirty="0">
              <a:solidFill>
                <a:prstClr val="black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en-US" altLang="zh-TW" sz="2400" dirty="0">
              <a:solidFill>
                <a:prstClr val="black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16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113</Words>
  <Application>Microsoft Office PowerPoint</Application>
  <PresentationFormat>自訂</PresentationFormat>
  <Paragraphs>10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5" baseType="lpstr">
      <vt:lpstr>Arial</vt:lpstr>
      <vt:lpstr>新細明體</vt:lpstr>
      <vt:lpstr>맑은 고딕</vt:lpstr>
      <vt:lpstr>Times New Roman</vt:lpstr>
      <vt:lpstr>Arial Black</vt:lpstr>
      <vt:lpstr>思源黑体</vt:lpstr>
      <vt:lpstr>Libre Franklin Heavy</vt:lpstr>
      <vt:lpstr>Calibri</vt:lpstr>
      <vt:lpstr>宋体</vt:lpstr>
      <vt:lpstr>標楷體</vt:lpstr>
      <vt:lpstr>微軟正黑體</vt:lpstr>
      <vt:lpstr>王漢宗特黑體</vt:lpstr>
      <vt:lpstr>Office Theme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未命名 (28.575 x 50.8 公分)</dc:title>
  <dc:creator>tzu</dc:creator>
  <cp:lastModifiedBy>user</cp:lastModifiedBy>
  <cp:revision>18</cp:revision>
  <dcterms:created xsi:type="dcterms:W3CDTF">2006-08-16T00:00:00Z</dcterms:created>
  <dcterms:modified xsi:type="dcterms:W3CDTF">2025-05-28T00:08:06Z</dcterms:modified>
  <dc:identifier>DAGoLZarVe8</dc:identifier>
</cp:coreProperties>
</file>